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71" r:id="rId14"/>
    <p:sldId id="272" r:id="rId15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uca Tondini" initials="" lastIdx="6" clrIdx="0"/>
  <p:cmAuthor id="1" name="Stefano &amp; Lucia" initials="" lastIdx="1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3;n"/>
          <p:cNvSpPr txBox="1">
            <a:spLocks noGrp="1"/>
          </p:cNvSpPr>
          <p:nvPr>
            <p:ph type="hdr" idx="2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315" name="Google Shape;4;n"/>
          <p:cNvSpPr txBox="1">
            <a:spLocks noGrp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r">
              <a:buClr>
                <a:srgbClr val="000000"/>
              </a:buClr>
              <a:buSzPts val="1400"/>
              <a:buFont typeface="Arial" charset="0"/>
              <a:buNone/>
              <a:defRPr/>
            </a:pPr>
            <a:endParaRPr lang="it-IT" sz="1200"/>
          </a:p>
        </p:txBody>
      </p:sp>
      <p:sp>
        <p:nvSpPr>
          <p:cNvPr id="13316" name="Google Shape;5;n"/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317" name="Google Shape;6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smtClean="0">
              <a:sym typeface="Arial" charset="0"/>
            </a:endParaRPr>
          </a:p>
        </p:txBody>
      </p:sp>
      <p:sp>
        <p:nvSpPr>
          <p:cNvPr id="13318" name="Google Shape;7;n"/>
          <p:cNvSpPr txBox="1">
            <a:spLocks noGrp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b"/>
          <a:lstStyle/>
          <a:p>
            <a:pPr>
              <a:buClr>
                <a:srgbClr val="000000"/>
              </a:buClr>
              <a:buSzPts val="1400"/>
              <a:buFont typeface="Arial" charset="0"/>
              <a:buNone/>
              <a:defRPr/>
            </a:pPr>
            <a:endParaRPr lang="it-IT" sz="1200"/>
          </a:p>
        </p:txBody>
      </p:sp>
      <p:sp>
        <p:nvSpPr>
          <p:cNvPr id="13319" name="Google Shape;8;n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b"/>
          <a:lstStyle/>
          <a:p>
            <a:pPr algn="r">
              <a:buClr>
                <a:srgbClr val="000000"/>
              </a:buClr>
              <a:buFont typeface="Arial" charset="0"/>
              <a:buNone/>
              <a:defRPr/>
            </a:pPr>
            <a:fld id="{8E9DFC7B-123D-4354-A74F-B3B120958F44}" type="slidenum">
              <a:rPr lang="it-IT" sz="1200"/>
              <a:pPr algn="r">
                <a:buClr>
                  <a:srgbClr val="000000"/>
                </a:buClr>
                <a:buFont typeface="Arial" charset="0"/>
                <a:buNone/>
                <a:defRPr/>
              </a:pPr>
              <a:t>‹#›</a:t>
            </a:fld>
            <a:endParaRPr lang="it-IT" sz="12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Google Shape;85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spcBef>
                <a:spcPts val="363"/>
              </a:spcBef>
              <a:buSzPts val="1400"/>
            </a:pPr>
            <a:endParaRPr lang="it-IT" sz="1200" smtClean="0">
              <a:latin typeface="Arial" charset="0"/>
              <a:cs typeface="Arial" charset="0"/>
            </a:endParaRPr>
          </a:p>
        </p:txBody>
      </p:sp>
      <p:sp>
        <p:nvSpPr>
          <p:cNvPr id="15362" name="Google Shape;86;p1:notes"/>
          <p:cNvSpPr>
            <a:spLocks noGrp="1" noRot="1" noChangeAspect="1"/>
          </p:cNvSpPr>
          <p:nvPr>
            <p:ph type="sldImg" idx="2"/>
          </p:nvPr>
        </p:nvSpPr>
        <p:spPr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Google Shape;235;p1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3794" name="Google Shape;236;p1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it-IT" sz="1200" smtClean="0">
              <a:latin typeface="Arial" charset="0"/>
              <a:cs typeface="Arial" charset="0"/>
            </a:endParaRPr>
          </a:p>
        </p:txBody>
      </p:sp>
      <p:sp>
        <p:nvSpPr>
          <p:cNvPr id="33795" name="Google Shape;237;p10:notes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5" tIns="45700" rIns="91425" bIns="45700" anchor="b"/>
          <a:lstStyle/>
          <a:p>
            <a:pPr algn="r">
              <a:buClr>
                <a:srgbClr val="000000"/>
              </a:buClr>
              <a:buFont typeface="Arial" charset="0"/>
              <a:buNone/>
            </a:pPr>
            <a:fld id="{5647A040-86FD-48E6-92D5-FCCF15CED800}" type="slidenum">
              <a:rPr lang="it-IT"/>
              <a:pPr algn="r">
                <a:buClr>
                  <a:srgbClr val="000000"/>
                </a:buClr>
                <a:buFont typeface="Arial" charset="0"/>
                <a:buNone/>
              </a:pPr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Google Shape;261;p1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spcBef>
                <a:spcPts val="363"/>
              </a:spcBef>
              <a:buSzPts val="1400"/>
            </a:pPr>
            <a:endParaRPr lang="it-IT" sz="1200" smtClean="0">
              <a:latin typeface="Arial" charset="0"/>
              <a:cs typeface="Arial" charset="0"/>
            </a:endParaRPr>
          </a:p>
        </p:txBody>
      </p:sp>
      <p:sp>
        <p:nvSpPr>
          <p:cNvPr id="35842" name="Google Shape;262;p11:notes"/>
          <p:cNvSpPr>
            <a:spLocks noGrp="1" noRot="1" noChangeAspect="1"/>
          </p:cNvSpPr>
          <p:nvPr>
            <p:ph type="sldImg" idx="2"/>
          </p:nvPr>
        </p:nvSpPr>
        <p:spPr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Google Shape;268;p12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spcBef>
                <a:spcPts val="363"/>
              </a:spcBef>
              <a:buSzPts val="1400"/>
            </a:pPr>
            <a:endParaRPr lang="it-IT" sz="1200" smtClean="0">
              <a:latin typeface="Arial" charset="0"/>
              <a:cs typeface="Arial" charset="0"/>
            </a:endParaRPr>
          </a:p>
        </p:txBody>
      </p:sp>
      <p:sp>
        <p:nvSpPr>
          <p:cNvPr id="37890" name="Google Shape;269;p12:notes"/>
          <p:cNvSpPr>
            <a:spLocks noGrp="1" noRot="1" noChangeAspect="1"/>
          </p:cNvSpPr>
          <p:nvPr>
            <p:ph type="sldImg" idx="2"/>
          </p:nvPr>
        </p:nvSpPr>
        <p:spPr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Google Shape;296;p16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spcBef>
                <a:spcPts val="363"/>
              </a:spcBef>
              <a:buSzPts val="1400"/>
            </a:pPr>
            <a:endParaRPr lang="it-IT" sz="1200" smtClean="0">
              <a:latin typeface="Arial" charset="0"/>
              <a:cs typeface="Arial" charset="0"/>
            </a:endParaRPr>
          </a:p>
        </p:txBody>
      </p:sp>
      <p:sp>
        <p:nvSpPr>
          <p:cNvPr id="39938" name="Google Shape;297;p16:notes"/>
          <p:cNvSpPr>
            <a:spLocks noGrp="1" noRot="1" noChangeAspect="1"/>
          </p:cNvSpPr>
          <p:nvPr>
            <p:ph type="sldImg" idx="2"/>
          </p:nvPr>
        </p:nvSpPr>
        <p:spPr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Google Shape;303;p1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spcBef>
                <a:spcPts val="363"/>
              </a:spcBef>
              <a:buSzPts val="1400"/>
            </a:pPr>
            <a:endParaRPr lang="it-IT" sz="1200" smtClean="0">
              <a:latin typeface="Arial" charset="0"/>
              <a:cs typeface="Arial" charset="0"/>
            </a:endParaRPr>
          </a:p>
        </p:txBody>
      </p:sp>
      <p:sp>
        <p:nvSpPr>
          <p:cNvPr id="41986" name="Google Shape;304;p17:notes"/>
          <p:cNvSpPr>
            <a:spLocks noGrp="1" noRot="1" noChangeAspect="1"/>
          </p:cNvSpPr>
          <p:nvPr>
            <p:ph type="sldImg" idx="2"/>
          </p:nvPr>
        </p:nvSpPr>
        <p:spPr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Google Shape;95;p2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spcBef>
                <a:spcPts val="363"/>
              </a:spcBef>
              <a:buSzPts val="1400"/>
            </a:pPr>
            <a:endParaRPr lang="it-IT" sz="1200" smtClean="0">
              <a:latin typeface="Arial" charset="0"/>
              <a:cs typeface="Arial" charset="0"/>
            </a:endParaRPr>
          </a:p>
        </p:txBody>
      </p:sp>
      <p:sp>
        <p:nvSpPr>
          <p:cNvPr id="17410" name="Google Shape;96;p2:notes"/>
          <p:cNvSpPr>
            <a:spLocks noGrp="1" noRot="1" noChangeAspect="1"/>
          </p:cNvSpPr>
          <p:nvPr>
            <p:ph type="sldImg" idx="2"/>
          </p:nvPr>
        </p:nvSpPr>
        <p:spPr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Google Shape;114;p3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spcBef>
                <a:spcPts val="363"/>
              </a:spcBef>
              <a:buSzPts val="1400"/>
            </a:pPr>
            <a:endParaRPr lang="it-IT" sz="1200" smtClean="0">
              <a:latin typeface="Arial" charset="0"/>
              <a:cs typeface="Arial" charset="0"/>
            </a:endParaRPr>
          </a:p>
        </p:txBody>
      </p:sp>
      <p:sp>
        <p:nvSpPr>
          <p:cNvPr id="19458" name="Google Shape;115;p3:notes"/>
          <p:cNvSpPr>
            <a:spLocks noGrp="1" noRot="1" noChangeAspect="1"/>
          </p:cNvSpPr>
          <p:nvPr>
            <p:ph type="sldImg" idx="2"/>
          </p:nvPr>
        </p:nvSpPr>
        <p:spPr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133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spcBef>
                <a:spcPts val="363"/>
              </a:spcBef>
              <a:buSzPts val="1400"/>
            </a:pPr>
            <a:endParaRPr lang="it-IT" sz="1200" smtClean="0">
              <a:latin typeface="Arial" charset="0"/>
              <a:cs typeface="Arial" charset="0"/>
            </a:endParaRPr>
          </a:p>
        </p:txBody>
      </p:sp>
      <p:sp>
        <p:nvSpPr>
          <p:cNvPr id="21506" name="Google Shape;134;p4:notes"/>
          <p:cNvSpPr>
            <a:spLocks noGrp="1" noRot="1" noChangeAspect="1"/>
          </p:cNvSpPr>
          <p:nvPr>
            <p:ph type="sldImg" idx="2"/>
          </p:nvPr>
        </p:nvSpPr>
        <p:spPr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Google Shape;152;p5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spcBef>
                <a:spcPts val="363"/>
              </a:spcBef>
              <a:buSzPts val="1400"/>
            </a:pPr>
            <a:endParaRPr lang="it-IT" sz="1200" smtClean="0">
              <a:latin typeface="Arial" charset="0"/>
              <a:cs typeface="Arial" charset="0"/>
            </a:endParaRPr>
          </a:p>
        </p:txBody>
      </p:sp>
      <p:sp>
        <p:nvSpPr>
          <p:cNvPr id="23554" name="Google Shape;153;p5:notes"/>
          <p:cNvSpPr>
            <a:spLocks noGrp="1" noRot="1" noChangeAspect="1"/>
          </p:cNvSpPr>
          <p:nvPr>
            <p:ph type="sldImg" idx="2"/>
          </p:nvPr>
        </p:nvSpPr>
        <p:spPr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Google Shape;166;p6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spcBef>
                <a:spcPts val="363"/>
              </a:spcBef>
              <a:buSzPts val="1400"/>
            </a:pPr>
            <a:endParaRPr lang="it-IT" sz="1200" smtClean="0">
              <a:latin typeface="Arial" charset="0"/>
              <a:cs typeface="Arial" charset="0"/>
            </a:endParaRPr>
          </a:p>
        </p:txBody>
      </p:sp>
      <p:sp>
        <p:nvSpPr>
          <p:cNvPr id="25602" name="Google Shape;167;p6:notes"/>
          <p:cNvSpPr>
            <a:spLocks noGrp="1" noRot="1" noChangeAspect="1"/>
          </p:cNvSpPr>
          <p:nvPr>
            <p:ph type="sldImg" idx="2"/>
          </p:nvPr>
        </p:nvSpPr>
        <p:spPr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Google Shape;221;p9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spcBef>
                <a:spcPts val="363"/>
              </a:spcBef>
              <a:buSzPts val="1400"/>
            </a:pPr>
            <a:endParaRPr lang="it-IT" sz="1200" smtClean="0">
              <a:latin typeface="Arial" charset="0"/>
              <a:cs typeface="Arial" charset="0"/>
            </a:endParaRPr>
          </a:p>
        </p:txBody>
      </p:sp>
      <p:sp>
        <p:nvSpPr>
          <p:cNvPr id="27650" name="Google Shape;222;p9:notes"/>
          <p:cNvSpPr>
            <a:spLocks noGrp="1" noRot="1" noChangeAspect="1"/>
          </p:cNvSpPr>
          <p:nvPr>
            <p:ph type="sldImg" idx="2"/>
          </p:nvPr>
        </p:nvSpPr>
        <p:spPr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Google Shape;189;p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spcBef>
                <a:spcPts val="363"/>
              </a:spcBef>
              <a:buSzPts val="1400"/>
            </a:pPr>
            <a:endParaRPr lang="it-IT" sz="1200" smtClean="0">
              <a:latin typeface="Arial" charset="0"/>
              <a:cs typeface="Arial" charset="0"/>
            </a:endParaRPr>
          </a:p>
        </p:txBody>
      </p:sp>
      <p:sp>
        <p:nvSpPr>
          <p:cNvPr id="29698" name="Google Shape;190;p7:notes"/>
          <p:cNvSpPr>
            <a:spLocks noGrp="1" noRot="1" noChangeAspect="1"/>
          </p:cNvSpPr>
          <p:nvPr>
            <p:ph type="sldImg" idx="2"/>
          </p:nvPr>
        </p:nvSpPr>
        <p:spPr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Google Shape;210;p8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spcBef>
                <a:spcPts val="363"/>
              </a:spcBef>
              <a:buSzPts val="1400"/>
            </a:pPr>
            <a:endParaRPr lang="it-IT" sz="1200" smtClean="0">
              <a:latin typeface="Arial" charset="0"/>
              <a:cs typeface="Arial" charset="0"/>
            </a:endParaRPr>
          </a:p>
        </p:txBody>
      </p:sp>
      <p:sp>
        <p:nvSpPr>
          <p:cNvPr id="31746" name="Google Shape;211;p8:notes"/>
          <p:cNvSpPr>
            <a:spLocks noGrp="1" noRot="1" noChangeAspect="1"/>
          </p:cNvSpPr>
          <p:nvPr>
            <p:ph type="sldImg" idx="2"/>
          </p:nvPr>
        </p:nvSpPr>
        <p:spPr>
          <a:ln>
            <a:round/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body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6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body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6"/>
          <p:cNvSpPr txBox="1">
            <a:spLocks noGrp="1"/>
          </p:cNvSpPr>
          <p:nvPr>
            <p:ph type="body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7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>
            <a:spLocks noGrp="1"/>
          </p:cNvSpPr>
          <p:nvPr>
            <p:ph type="pic" idx="2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7"/>
          <p:cNvSpPr txBox="1">
            <a:spLocks noGrp="1"/>
          </p:cNvSpPr>
          <p:nvPr>
            <p:ph type="body" idx="1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;p18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smtClean="0">
              <a:sym typeface="Arial" charset="0"/>
            </a:endParaRPr>
          </a:p>
        </p:txBody>
      </p:sp>
      <p:sp>
        <p:nvSpPr>
          <p:cNvPr id="1027" name="Google Shape;11;p18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smtClean="0">
              <a:sym typeface="Arial" charset="0"/>
            </a:endParaRPr>
          </a:p>
        </p:txBody>
      </p:sp>
      <p:sp>
        <p:nvSpPr>
          <p:cNvPr id="1028" name="Google Shape;12;p18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1400"/>
              <a:buFont typeface="Arial" charset="0"/>
              <a:buNone/>
              <a:defRPr/>
            </a:pPr>
            <a:endParaRPr lang="it-IT"/>
          </a:p>
        </p:txBody>
      </p:sp>
      <p:sp>
        <p:nvSpPr>
          <p:cNvPr id="1029" name="Google Shape;13;p18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Clr>
                <a:srgbClr val="000000"/>
              </a:buClr>
              <a:buSzPts val="1400"/>
              <a:buFont typeface="Arial" charset="0"/>
              <a:buNone/>
              <a:defRPr/>
            </a:pPr>
            <a:endParaRPr lang="it-IT"/>
          </a:p>
        </p:txBody>
      </p:sp>
      <p:sp>
        <p:nvSpPr>
          <p:cNvPr id="1030" name="Google Shape;14;p18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r">
              <a:buClr>
                <a:srgbClr val="000000"/>
              </a:buClr>
              <a:buFont typeface="Arial" charset="0"/>
              <a:buNone/>
              <a:defRPr/>
            </a:pPr>
            <a:fld id="{79465B59-F2A2-4440-93B2-36D95608483C}" type="slidenum">
              <a:rPr lang="it-IT"/>
              <a:pPr algn="r">
                <a:buClr>
                  <a:srgbClr val="000000"/>
                </a:buClr>
                <a:buFont typeface="Arial" charset="0"/>
                <a:buNone/>
                <a:defRPr/>
              </a:pPr>
              <a:t>‹#›</a:t>
            </a:fld>
            <a:endParaRPr lang="it-IT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88;p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endParaRPr lang="it-IT" sz="1800">
              <a:solidFill>
                <a:srgbClr val="FFFFFF"/>
              </a:solidFill>
            </a:endParaRPr>
          </a:p>
        </p:txBody>
      </p:sp>
      <p:sp>
        <p:nvSpPr>
          <p:cNvPr id="14339" name="Google Shape;89;p1"/>
          <p:cNvSpPr txBox="1">
            <a:spLocks noGrp="1"/>
          </p:cNvSpPr>
          <p:nvPr>
            <p:ph type="ctrTitle"/>
          </p:nvPr>
        </p:nvSpPr>
        <p:spPr>
          <a:xfrm>
            <a:off x="479425" y="3578225"/>
            <a:ext cx="8181975" cy="1687513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it-IT" sz="5700" b="1" smtClean="0">
                <a:latin typeface="Arial" charset="0"/>
                <a:cs typeface="Arial" charset="0"/>
              </a:rPr>
              <a:t>Che cos’è un G.A.S.?</a:t>
            </a:r>
            <a:endParaRPr lang="it-IT" b="1" smtClean="0">
              <a:latin typeface="Arial" charset="0"/>
              <a:cs typeface="Arial" charset="0"/>
            </a:endParaRPr>
          </a:p>
        </p:txBody>
      </p:sp>
      <p:sp>
        <p:nvSpPr>
          <p:cNvPr id="1434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479425" y="5661025"/>
            <a:ext cx="8181975" cy="55245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charset="0"/>
              <a:buNone/>
            </a:pPr>
            <a:endParaRPr lang="it-IT" sz="13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70000"/>
              </a:lnSpc>
              <a:spcBef>
                <a:spcPts val="438"/>
              </a:spcBef>
              <a:spcAft>
                <a:spcPct val="0"/>
              </a:spcAft>
              <a:buClr>
                <a:srgbClr val="000000"/>
              </a:buClr>
              <a:buSzTx/>
              <a:buFont typeface="Arial" charset="0"/>
              <a:buNone/>
            </a:pPr>
            <a:r>
              <a:rPr lang="it-IT" sz="2200" b="1" smtClean="0">
                <a:solidFill>
                  <a:srgbClr val="00B050"/>
                </a:solidFill>
                <a:latin typeface="Arial" charset="0"/>
                <a:cs typeface="Arial" charset="0"/>
              </a:rPr>
              <a:t>Bella domanda, proviamo a rispondere…</a:t>
            </a:r>
          </a:p>
        </p:txBody>
      </p:sp>
      <p:pic>
        <p:nvPicPr>
          <p:cNvPr id="14341" name="Google Shape;91;p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5825" y="1081088"/>
            <a:ext cx="4829175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Google Shape;92;p1"/>
          <p:cNvSpPr>
            <a:spLocks/>
          </p:cNvSpPr>
          <p:nvPr/>
        </p:nvSpPr>
        <p:spPr bwMode="auto">
          <a:xfrm>
            <a:off x="2855913" y="5508625"/>
            <a:ext cx="3429000" cy="19050"/>
          </a:xfrm>
          <a:custGeom>
            <a:avLst/>
            <a:gdLst>
              <a:gd name="T0" fmla="*/ 0 w 3429000"/>
              <a:gd name="T1" fmla="*/ 0 h 18288"/>
              <a:gd name="T2" fmla="*/ 685800 w 3429000"/>
              <a:gd name="T3" fmla="*/ 0 h 18288"/>
              <a:gd name="T4" fmla="*/ 1371600 w 3429000"/>
              <a:gd name="T5" fmla="*/ 0 h 18288"/>
              <a:gd name="T6" fmla="*/ 2057400 w 3429000"/>
              <a:gd name="T7" fmla="*/ 0 h 18288"/>
              <a:gd name="T8" fmla="*/ 2674620 w 3429000"/>
              <a:gd name="T9" fmla="*/ 0 h 18288"/>
              <a:gd name="T10" fmla="*/ 3429000 w 3429000"/>
              <a:gd name="T11" fmla="*/ 0 h 18288"/>
              <a:gd name="T12" fmla="*/ 3429000 w 3429000"/>
              <a:gd name="T13" fmla="*/ 19050 h 18288"/>
              <a:gd name="T14" fmla="*/ 2811780 w 3429000"/>
              <a:gd name="T15" fmla="*/ 19050 h 18288"/>
              <a:gd name="T16" fmla="*/ 2228850 w 3429000"/>
              <a:gd name="T17" fmla="*/ 19050 h 18288"/>
              <a:gd name="T18" fmla="*/ 1543050 w 3429000"/>
              <a:gd name="T19" fmla="*/ 19050 h 18288"/>
              <a:gd name="T20" fmla="*/ 925830 w 3429000"/>
              <a:gd name="T21" fmla="*/ 19050 h 18288"/>
              <a:gd name="T22" fmla="*/ 0 w 3429000"/>
              <a:gd name="T23" fmla="*/ 19050 h 18288"/>
              <a:gd name="T24" fmla="*/ 0 w 3429000"/>
              <a:gd name="T25" fmla="*/ 0 h 18288"/>
              <a:gd name="T26" fmla="*/ 0 w 3429000"/>
              <a:gd name="T27" fmla="*/ 0 h 18288"/>
              <a:gd name="T28" fmla="*/ 617220 w 3429000"/>
              <a:gd name="T29" fmla="*/ 0 h 18288"/>
              <a:gd name="T30" fmla="*/ 1200150 w 3429000"/>
              <a:gd name="T31" fmla="*/ 0 h 18288"/>
              <a:gd name="T32" fmla="*/ 1817370 w 3429000"/>
              <a:gd name="T33" fmla="*/ 0 h 18288"/>
              <a:gd name="T34" fmla="*/ 2503170 w 3429000"/>
              <a:gd name="T35" fmla="*/ 0 h 18288"/>
              <a:gd name="T36" fmla="*/ 3429000 w 3429000"/>
              <a:gd name="T37" fmla="*/ 0 h 18288"/>
              <a:gd name="T38" fmla="*/ 3429000 w 3429000"/>
              <a:gd name="T39" fmla="*/ 19050 h 18288"/>
              <a:gd name="T40" fmla="*/ 2743200 w 3429000"/>
              <a:gd name="T41" fmla="*/ 19050 h 18288"/>
              <a:gd name="T42" fmla="*/ 1988820 w 3429000"/>
              <a:gd name="T43" fmla="*/ 19050 h 18288"/>
              <a:gd name="T44" fmla="*/ 1405890 w 3429000"/>
              <a:gd name="T45" fmla="*/ 19050 h 18288"/>
              <a:gd name="T46" fmla="*/ 651510 w 3429000"/>
              <a:gd name="T47" fmla="*/ 19050 h 18288"/>
              <a:gd name="T48" fmla="*/ 0 w 3429000"/>
              <a:gd name="T49" fmla="*/ 19050 h 18288"/>
              <a:gd name="T50" fmla="*/ 0 w 3429000"/>
              <a:gd name="T51" fmla="*/ 0 h 1828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429000"/>
              <a:gd name="T79" fmla="*/ 0 h 18288"/>
              <a:gd name="T80" fmla="*/ 3429000 w 3429000"/>
              <a:gd name="T81" fmla="*/ 18288 h 1828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429000" h="18288" fill="none" extrusionOk="0">
                <a:moveTo>
                  <a:pt x="0" y="0"/>
                </a:moveTo>
                <a:cubicBezTo>
                  <a:pt x="219865" y="20479"/>
                  <a:pt x="493281" y="26186"/>
                  <a:pt x="685800" y="0"/>
                </a:cubicBezTo>
                <a:cubicBezTo>
                  <a:pt x="878319" y="-26186"/>
                  <a:pt x="1121382" y="-11869"/>
                  <a:pt x="1371600" y="0"/>
                </a:cubicBezTo>
                <a:cubicBezTo>
                  <a:pt x="1621818" y="11869"/>
                  <a:pt x="1878793" y="32281"/>
                  <a:pt x="2057400" y="0"/>
                </a:cubicBezTo>
                <a:cubicBezTo>
                  <a:pt x="2236007" y="-32281"/>
                  <a:pt x="2433797" y="-18251"/>
                  <a:pt x="2674620" y="0"/>
                </a:cubicBezTo>
                <a:cubicBezTo>
                  <a:pt x="2915443" y="18251"/>
                  <a:pt x="3205923" y="-1443"/>
                  <a:pt x="3429000" y="0"/>
                </a:cubicBezTo>
                <a:cubicBezTo>
                  <a:pt x="3429442" y="4516"/>
                  <a:pt x="3428173" y="12266"/>
                  <a:pt x="3429000" y="18288"/>
                </a:cubicBezTo>
                <a:cubicBezTo>
                  <a:pt x="3221081" y="48608"/>
                  <a:pt x="3088001" y="8066"/>
                  <a:pt x="2811780" y="18288"/>
                </a:cubicBezTo>
                <a:cubicBezTo>
                  <a:pt x="2535559" y="28510"/>
                  <a:pt x="2481355" y="24898"/>
                  <a:pt x="2228850" y="18288"/>
                </a:cubicBezTo>
                <a:cubicBezTo>
                  <a:pt x="1976345" y="11679"/>
                  <a:pt x="1807520" y="48356"/>
                  <a:pt x="1543050" y="18288"/>
                </a:cubicBezTo>
                <a:cubicBezTo>
                  <a:pt x="1278580" y="-11780"/>
                  <a:pt x="1181944" y="5123"/>
                  <a:pt x="925830" y="18288"/>
                </a:cubicBezTo>
                <a:cubicBezTo>
                  <a:pt x="669716" y="31453"/>
                  <a:pt x="410304" y="34815"/>
                  <a:pt x="0" y="18288"/>
                </a:cubicBezTo>
                <a:cubicBezTo>
                  <a:pt x="-306" y="11477"/>
                  <a:pt x="485" y="4355"/>
                  <a:pt x="0" y="0"/>
                </a:cubicBezTo>
                <a:close/>
              </a:path>
              <a:path w="3429000" h="18288" extrusionOk="0">
                <a:moveTo>
                  <a:pt x="0" y="0"/>
                </a:moveTo>
                <a:cubicBezTo>
                  <a:pt x="174095" y="-12874"/>
                  <a:pt x="443087" y="-14090"/>
                  <a:pt x="617220" y="0"/>
                </a:cubicBezTo>
                <a:cubicBezTo>
                  <a:pt x="791353" y="14090"/>
                  <a:pt x="1072677" y="8451"/>
                  <a:pt x="1200150" y="0"/>
                </a:cubicBezTo>
                <a:cubicBezTo>
                  <a:pt x="1327623" y="-8451"/>
                  <a:pt x="1526638" y="19866"/>
                  <a:pt x="1817370" y="0"/>
                </a:cubicBezTo>
                <a:cubicBezTo>
                  <a:pt x="2108102" y="-19866"/>
                  <a:pt x="2221289" y="26161"/>
                  <a:pt x="2503170" y="0"/>
                </a:cubicBezTo>
                <a:cubicBezTo>
                  <a:pt x="2785051" y="-26161"/>
                  <a:pt x="3022134" y="39178"/>
                  <a:pt x="3429000" y="0"/>
                </a:cubicBezTo>
                <a:cubicBezTo>
                  <a:pt x="3429577" y="4624"/>
                  <a:pt x="3429819" y="11191"/>
                  <a:pt x="3429000" y="18288"/>
                </a:cubicBezTo>
                <a:cubicBezTo>
                  <a:pt x="3103464" y="593"/>
                  <a:pt x="2887909" y="22940"/>
                  <a:pt x="2743200" y="18288"/>
                </a:cubicBezTo>
                <a:cubicBezTo>
                  <a:pt x="2598491" y="13636"/>
                  <a:pt x="2362615" y="10656"/>
                  <a:pt x="1988820" y="18288"/>
                </a:cubicBezTo>
                <a:cubicBezTo>
                  <a:pt x="1615025" y="25920"/>
                  <a:pt x="1580494" y="3693"/>
                  <a:pt x="1405890" y="18288"/>
                </a:cubicBezTo>
                <a:cubicBezTo>
                  <a:pt x="1231286" y="32884"/>
                  <a:pt x="885259" y="-16285"/>
                  <a:pt x="651510" y="18288"/>
                </a:cubicBezTo>
                <a:cubicBezTo>
                  <a:pt x="417761" y="52861"/>
                  <a:pt x="138362" y="-13856"/>
                  <a:pt x="0" y="18288"/>
                </a:cubicBezTo>
                <a:cubicBezTo>
                  <a:pt x="-171" y="12755"/>
                  <a:pt x="-690" y="793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endParaRPr lang="it-IT"/>
          </a:p>
        </p:txBody>
      </p:sp>
      <p:sp>
        <p:nvSpPr>
          <p:cNvPr id="14343" name="Google Shape;93;p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r">
              <a:lnSpc>
                <a:spcPct val="90000"/>
              </a:lnSpc>
              <a:buClr>
                <a:srgbClr val="000000"/>
              </a:buClr>
              <a:buSzPts val="1800"/>
              <a:buFont typeface="Arial" charset="0"/>
              <a:buNone/>
            </a:pPr>
            <a:fld id="{8CC21952-61A9-4336-BC08-6E7FC84C0ECC}" type="slidenum">
              <a:rPr lang="it-IT" sz="1800"/>
              <a:pPr algn="r">
                <a:lnSpc>
                  <a:spcPct val="90000"/>
                </a:lnSpc>
                <a:buClr>
                  <a:srgbClr val="000000"/>
                </a:buClr>
                <a:buSzPts val="1800"/>
                <a:buFont typeface="Arial" charset="0"/>
                <a:buNone/>
              </a:pPr>
              <a:t>1</a:t>
            </a:fld>
            <a:endParaRPr lang="it-IT"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Google Shape;239;p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endParaRPr lang="it-IT" sz="1800">
              <a:solidFill>
                <a:srgbClr val="FFFFFF"/>
              </a:solidFill>
            </a:endParaRPr>
          </a:p>
        </p:txBody>
      </p:sp>
      <p:sp>
        <p:nvSpPr>
          <p:cNvPr id="32771" name="Google Shape;240;p10"/>
          <p:cNvSpPr>
            <a:spLocks noChangeArrowheads="1"/>
          </p:cNvSpPr>
          <p:nvPr/>
        </p:nvSpPr>
        <p:spPr bwMode="auto">
          <a:xfrm rot="5400000" flipH="1">
            <a:off x="-1914525" y="1914525"/>
            <a:ext cx="6858000" cy="302895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8000">
                <a:srgbClr val="000000"/>
              </a:gs>
              <a:gs pos="100000">
                <a:srgbClr val="71BEC4"/>
              </a:gs>
            </a:gsLst>
            <a:lin ang="3000000"/>
          </a:gra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endParaRPr lang="it-IT" sz="1800">
              <a:solidFill>
                <a:srgbClr val="FFFFFF"/>
              </a:solidFill>
            </a:endParaRPr>
          </a:p>
        </p:txBody>
      </p:sp>
      <p:sp>
        <p:nvSpPr>
          <p:cNvPr id="241" name="Google Shape;241;p10"/>
          <p:cNvSpPr/>
          <p:nvPr/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BBE0E3">
                  <a:alpha val="45882"/>
                </a:srgbClr>
              </a:gs>
              <a:gs pos="100000">
                <a:srgbClr val="BBE0E3">
                  <a:alpha val="45882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0"/>
          <p:cNvSpPr/>
          <p:nvPr/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0">
                <a:srgbClr val="BBE0E3">
                  <a:alpha val="28627"/>
                </a:srgbClr>
              </a:gs>
              <a:gs pos="2000">
                <a:srgbClr val="BBE0E3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0"/>
          <p:cNvSpPr/>
          <p:nvPr/>
        </p:nvSpPr>
        <p:spPr>
          <a:xfrm rot="-964587">
            <a:off x="-376302" y="969718"/>
            <a:ext cx="2925267" cy="4178958"/>
          </a:xfrm>
          <a:custGeom>
            <a:avLst/>
            <a:gdLst/>
            <a:ahLst/>
            <a:cxnLst/>
            <a:rect l="l" t="t" r="r" b="b"/>
            <a:pathLst>
              <a:path w="3900357" h="4178958" extrusionOk="0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BBE0E3">
                  <a:alpha val="42745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781" name="Google Shape;244;p10"/>
          <p:cNvGrpSpPr>
            <a:grpSpLocks/>
          </p:cNvGrpSpPr>
          <p:nvPr/>
        </p:nvGrpSpPr>
        <p:grpSpPr bwMode="auto">
          <a:xfrm>
            <a:off x="0" y="0"/>
            <a:ext cx="3041650" cy="6870700"/>
            <a:chOff x="-4" y="-4"/>
            <a:chExt cx="1916" cy="4328"/>
          </a:xfrm>
        </p:grpSpPr>
        <p:pic>
          <p:nvPicPr>
            <p:cNvPr id="32795" name="Google Shape;244;p10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4" y="-4"/>
              <a:ext cx="1916" cy="4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96" name="Text Box 14"/>
            <p:cNvSpPr txBox="1">
              <a:spLocks noChangeArrowheads="1"/>
            </p:cNvSpPr>
            <p:nvPr/>
          </p:nvSpPr>
          <p:spPr bwMode="auto">
            <a:xfrm rot="5400000">
              <a:off x="-1206" y="1206"/>
              <a:ext cx="4320" cy="1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vert="eaVert" lIns="91425" tIns="45700" rIns="91425" bIns="45700" anchor="ctr"/>
            <a:lstStyle/>
            <a:p>
              <a:pPr algn="ctr">
                <a:buClr>
                  <a:srgbClr val="000000"/>
                </a:buClr>
                <a:buFont typeface="Arial" charset="0"/>
                <a:buNone/>
              </a:pPr>
              <a:endParaRPr lang="it-IT" sz="1800">
                <a:solidFill>
                  <a:srgbClr val="FFFFFF"/>
                </a:solidFill>
              </a:endParaRPr>
            </a:p>
          </p:txBody>
        </p:sp>
      </p:grpSp>
      <p:sp>
        <p:nvSpPr>
          <p:cNvPr id="32782" name="Google Shape;245;p10"/>
          <p:cNvSpPr txBox="1">
            <a:spLocks noGrp="1"/>
          </p:cNvSpPr>
          <p:nvPr>
            <p:ph type="title"/>
          </p:nvPr>
        </p:nvSpPr>
        <p:spPr>
          <a:xfrm>
            <a:off x="439738" y="1684338"/>
            <a:ext cx="2449512" cy="2395537"/>
          </a:xfrm>
        </p:spPr>
        <p:txBody>
          <a:bodyPr anchor="b"/>
          <a:lstStyle/>
          <a:p>
            <a:pPr algn="r" eaLnBrk="1" hangingPunct="1">
              <a:spcBef>
                <a:spcPct val="0"/>
              </a:spcBef>
              <a:spcAft>
                <a:spcPct val="0"/>
              </a:spcAft>
            </a:pPr>
            <a:r>
              <a:rPr lang="it-IT" sz="36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Che cosa ci vuole per far parte di un G.A.S. ?</a:t>
            </a:r>
            <a:endParaRPr lang="it-IT" sz="4800" b="1" smtClean="0">
              <a:latin typeface="Arial" charset="0"/>
              <a:cs typeface="Arial" charset="0"/>
            </a:endParaRPr>
          </a:p>
        </p:txBody>
      </p:sp>
      <p:sp>
        <p:nvSpPr>
          <p:cNvPr id="32783" name="Google Shape;246;p10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78875" y="6456363"/>
            <a:ext cx="33496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r">
              <a:buClr>
                <a:srgbClr val="7F7F7F"/>
              </a:buClr>
              <a:buSzPts val="1000"/>
              <a:buFont typeface="Arial" charset="0"/>
              <a:buNone/>
            </a:pPr>
            <a:fld id="{908AF18B-DAA6-4720-8B29-DBE76B88D6B1}" type="slidenum">
              <a:rPr lang="it-IT" sz="1000">
                <a:solidFill>
                  <a:srgbClr val="7F7F7F"/>
                </a:solidFill>
              </a:rPr>
              <a:pPr algn="r">
                <a:buClr>
                  <a:srgbClr val="7F7F7F"/>
                </a:buClr>
                <a:buSzPts val="1000"/>
                <a:buFont typeface="Arial" charset="0"/>
                <a:buNone/>
              </a:pPr>
              <a:t>10</a:t>
            </a:fld>
            <a:endParaRPr lang="it-IT" sz="1000">
              <a:solidFill>
                <a:srgbClr val="7F7F7F"/>
              </a:solidFill>
            </a:endParaRPr>
          </a:p>
        </p:txBody>
      </p:sp>
      <p:grpSp>
        <p:nvGrpSpPr>
          <p:cNvPr id="32784" name="Google Shape;247;p10"/>
          <p:cNvGrpSpPr>
            <a:grpSpLocks/>
          </p:cNvGrpSpPr>
          <p:nvPr/>
        </p:nvGrpSpPr>
        <p:grpSpPr bwMode="auto">
          <a:xfrm>
            <a:off x="3678238" y="809625"/>
            <a:ext cx="5000625" cy="4435475"/>
            <a:chOff x="0" y="58909"/>
            <a:chExt cx="5000124" cy="4436191"/>
          </a:xfrm>
        </p:grpSpPr>
        <p:sp>
          <p:nvSpPr>
            <p:cNvPr id="32785" name="Google Shape;248;p10"/>
            <p:cNvSpPr>
              <a:spLocks noChangeArrowheads="1"/>
            </p:cNvSpPr>
            <p:nvPr/>
          </p:nvSpPr>
          <p:spPr bwMode="auto">
            <a:xfrm>
              <a:off x="0" y="58909"/>
              <a:ext cx="5000124" cy="83655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5252A5"/>
                </a:gs>
                <a:gs pos="50000">
                  <a:srgbClr val="29299E"/>
                </a:gs>
                <a:gs pos="100000">
                  <a:srgbClr val="20208F"/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it-IT"/>
            </a:p>
          </p:txBody>
        </p:sp>
        <p:sp>
          <p:nvSpPr>
            <p:cNvPr id="32786" name="Google Shape;249;p10"/>
            <p:cNvSpPr txBox="1">
              <a:spLocks noChangeArrowheads="1"/>
            </p:cNvSpPr>
            <p:nvPr/>
          </p:nvSpPr>
          <p:spPr bwMode="auto">
            <a:xfrm>
              <a:off x="40837" y="99746"/>
              <a:ext cx="4918450" cy="754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3800" tIns="83800" rIns="83800" bIns="83800" anchor="ctr"/>
            <a:lstStyle/>
            <a:p>
              <a:pPr>
                <a:lnSpc>
                  <a:spcPct val="90000"/>
                </a:lnSpc>
                <a:buClr>
                  <a:srgbClr val="FFFFFF"/>
                </a:buClr>
                <a:buSzPts val="2200"/>
                <a:buFont typeface="Arial" charset="0"/>
                <a:buNone/>
              </a:pPr>
              <a:r>
                <a:rPr lang="it-IT" sz="2200">
                  <a:solidFill>
                    <a:srgbClr val="FFFFFF"/>
                  </a:solidFill>
                </a:rPr>
                <a:t>Pazienza e tempo</a:t>
              </a:r>
            </a:p>
          </p:txBody>
        </p:sp>
        <p:sp>
          <p:nvSpPr>
            <p:cNvPr id="32787" name="Google Shape;250;p10"/>
            <p:cNvSpPr>
              <a:spLocks noChangeArrowheads="1"/>
            </p:cNvSpPr>
            <p:nvPr/>
          </p:nvSpPr>
          <p:spPr bwMode="auto">
            <a:xfrm>
              <a:off x="0" y="958819"/>
              <a:ext cx="5000124" cy="83655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67A8BC"/>
                </a:gs>
                <a:gs pos="50000">
                  <a:srgbClr val="4AA2BA"/>
                </a:gs>
                <a:gs pos="100000">
                  <a:srgbClr val="3C91A9"/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it-IT"/>
            </a:p>
          </p:txBody>
        </p:sp>
        <p:sp>
          <p:nvSpPr>
            <p:cNvPr id="32788" name="Google Shape;251;p10"/>
            <p:cNvSpPr txBox="1">
              <a:spLocks noChangeArrowheads="1"/>
            </p:cNvSpPr>
            <p:nvPr/>
          </p:nvSpPr>
          <p:spPr bwMode="auto">
            <a:xfrm>
              <a:off x="40837" y="999656"/>
              <a:ext cx="4918450" cy="754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3800" tIns="83800" rIns="83800" bIns="83800" anchor="ctr"/>
            <a:lstStyle/>
            <a:p>
              <a:pPr>
                <a:lnSpc>
                  <a:spcPct val="90000"/>
                </a:lnSpc>
                <a:buClr>
                  <a:srgbClr val="FFFFFF"/>
                </a:buClr>
                <a:buSzPts val="2200"/>
                <a:buFont typeface="Arial" charset="0"/>
                <a:buNone/>
              </a:pPr>
              <a:r>
                <a:rPr lang="it-IT" sz="2200">
                  <a:solidFill>
                    <a:srgbClr val="FFFFFF"/>
                  </a:solidFill>
                </a:rPr>
                <a:t>Correttezza verso gli altri soci</a:t>
              </a:r>
            </a:p>
          </p:txBody>
        </p:sp>
        <p:sp>
          <p:nvSpPr>
            <p:cNvPr id="32789" name="Google Shape;252;p10"/>
            <p:cNvSpPr>
              <a:spLocks noChangeArrowheads="1"/>
            </p:cNvSpPr>
            <p:nvPr/>
          </p:nvSpPr>
          <p:spPr bwMode="auto">
            <a:xfrm>
              <a:off x="0" y="1858730"/>
              <a:ext cx="5000124" cy="83655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93C4A6"/>
                </a:gs>
                <a:gs pos="50000">
                  <a:srgbClr val="82C09B"/>
                </a:gs>
                <a:gs pos="100000">
                  <a:srgbClr val="6EAC88"/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it-IT"/>
            </a:p>
          </p:txBody>
        </p:sp>
        <p:sp>
          <p:nvSpPr>
            <p:cNvPr id="32790" name="Google Shape;253;p10"/>
            <p:cNvSpPr txBox="1">
              <a:spLocks noChangeArrowheads="1"/>
            </p:cNvSpPr>
            <p:nvPr/>
          </p:nvSpPr>
          <p:spPr bwMode="auto">
            <a:xfrm>
              <a:off x="40837" y="1899567"/>
              <a:ext cx="4918450" cy="754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3800" tIns="83800" rIns="83800" bIns="83800" anchor="ctr"/>
            <a:lstStyle/>
            <a:p>
              <a:pPr>
                <a:lnSpc>
                  <a:spcPct val="90000"/>
                </a:lnSpc>
                <a:buClr>
                  <a:srgbClr val="FFFFFF"/>
                </a:buClr>
                <a:buSzPts val="2200"/>
                <a:buFont typeface="Arial" charset="0"/>
                <a:buNone/>
              </a:pPr>
              <a:r>
                <a:rPr lang="it-IT" sz="2200">
                  <a:solidFill>
                    <a:srgbClr val="FFFFFF"/>
                  </a:solidFill>
                </a:rPr>
                <a:t>Disponibilità </a:t>
              </a:r>
            </a:p>
          </p:txBody>
        </p:sp>
        <p:sp>
          <p:nvSpPr>
            <p:cNvPr id="32791" name="Google Shape;254;p10"/>
            <p:cNvSpPr>
              <a:spLocks noChangeArrowheads="1"/>
            </p:cNvSpPr>
            <p:nvPr/>
          </p:nvSpPr>
          <p:spPr bwMode="auto">
            <a:xfrm>
              <a:off x="0" y="2758640"/>
              <a:ext cx="5000124" cy="83655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C4D3BB"/>
                </a:gs>
                <a:gs pos="50000">
                  <a:srgbClr val="BCCDB1"/>
                </a:gs>
                <a:gs pos="100000">
                  <a:srgbClr val="A7B79A"/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it-IT"/>
            </a:p>
          </p:txBody>
        </p:sp>
        <p:sp>
          <p:nvSpPr>
            <p:cNvPr id="32792" name="Google Shape;255;p10"/>
            <p:cNvSpPr txBox="1">
              <a:spLocks noChangeArrowheads="1"/>
            </p:cNvSpPr>
            <p:nvPr/>
          </p:nvSpPr>
          <p:spPr bwMode="auto">
            <a:xfrm>
              <a:off x="40837" y="2799477"/>
              <a:ext cx="4918450" cy="754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3800" tIns="83800" rIns="83800" bIns="83800" anchor="ctr"/>
            <a:lstStyle/>
            <a:p>
              <a:pPr>
                <a:lnSpc>
                  <a:spcPct val="90000"/>
                </a:lnSpc>
                <a:buClr>
                  <a:srgbClr val="FFFFFF"/>
                </a:buClr>
                <a:buSzPts val="2200"/>
                <a:buFont typeface="Arial" charset="0"/>
                <a:buNone/>
              </a:pPr>
              <a:r>
                <a:rPr lang="it-IT" sz="2200">
                  <a:solidFill>
                    <a:srgbClr val="FFFFFF"/>
                  </a:solidFill>
                </a:rPr>
                <a:t>Un computer, possibilmente portatile</a:t>
              </a:r>
            </a:p>
          </p:txBody>
        </p:sp>
        <p:sp>
          <p:nvSpPr>
            <p:cNvPr id="32793" name="Google Shape;256;p10"/>
            <p:cNvSpPr>
              <a:spLocks noChangeArrowheads="1"/>
            </p:cNvSpPr>
            <p:nvPr/>
          </p:nvSpPr>
          <p:spPr bwMode="auto">
            <a:xfrm>
              <a:off x="0" y="3658550"/>
              <a:ext cx="5000124" cy="83655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E7E7E0"/>
                </a:gs>
                <a:gs pos="50000">
                  <a:srgbClr val="E2E1DA"/>
                </a:gs>
                <a:gs pos="100000">
                  <a:srgbClr val="C8C6C0"/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it-IT"/>
            </a:p>
          </p:txBody>
        </p:sp>
        <p:sp>
          <p:nvSpPr>
            <p:cNvPr id="32794" name="Google Shape;257;p10"/>
            <p:cNvSpPr txBox="1">
              <a:spLocks noChangeArrowheads="1"/>
            </p:cNvSpPr>
            <p:nvPr/>
          </p:nvSpPr>
          <p:spPr bwMode="auto">
            <a:xfrm>
              <a:off x="40837" y="3699387"/>
              <a:ext cx="4918450" cy="754876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 lIns="83800" tIns="83800" rIns="83800" bIns="83800" anchor="ctr"/>
            <a:lstStyle/>
            <a:p>
              <a:pPr>
                <a:lnSpc>
                  <a:spcPct val="90000"/>
                </a:lnSpc>
                <a:buClr>
                  <a:srgbClr val="FFFFFF"/>
                </a:buClr>
                <a:buSzPts val="2200"/>
                <a:buFont typeface="Arial" charset="0"/>
                <a:buNone/>
              </a:pPr>
              <a:r>
                <a:rPr lang="it-IT" sz="2200">
                  <a:solidFill>
                    <a:srgbClr val="FFFFFF"/>
                  </a:solidFill>
                </a:rPr>
                <a:t>Un cellulare </a:t>
              </a:r>
            </a:p>
            <a:p>
              <a:pPr>
                <a:lnSpc>
                  <a:spcPct val="90000"/>
                </a:lnSpc>
                <a:buClr>
                  <a:srgbClr val="FFFFFF"/>
                </a:buClr>
                <a:buSzPts val="2200"/>
                <a:buFont typeface="Arial" charset="0"/>
                <a:buNone/>
              </a:pPr>
              <a:r>
                <a:rPr lang="it-IT" sz="2200">
                  <a:solidFill>
                    <a:srgbClr val="FFFFFF"/>
                  </a:solidFill>
                </a:rPr>
                <a:t> 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Google Shape;264;p1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r">
              <a:buClr>
                <a:srgbClr val="000000"/>
              </a:buClr>
              <a:buSzPts val="1400"/>
              <a:buFont typeface="Arial" charset="0"/>
              <a:buNone/>
            </a:pPr>
            <a:fld id="{77220485-197C-417D-957F-FA544BA88145}" type="slidenum">
              <a:rPr lang="it-IT"/>
              <a:pPr algn="r">
                <a:buClr>
                  <a:srgbClr val="000000"/>
                </a:buClr>
                <a:buSzPts val="1400"/>
                <a:buFont typeface="Arial" charset="0"/>
                <a:buNone/>
              </a:pPr>
              <a:t>11</a:t>
            </a:fld>
            <a:endParaRPr lang="it-IT"/>
          </a:p>
        </p:txBody>
      </p:sp>
      <p:sp>
        <p:nvSpPr>
          <p:cNvPr id="34818" name="Google Shape;265;p1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it-IT" sz="4000" b="1" smtClean="0">
                <a:latin typeface="Arial" charset="0"/>
                <a:cs typeface="Arial" charset="0"/>
              </a:rPr>
              <a:t>Qualche notizia del nostro G.A.S.</a:t>
            </a:r>
          </a:p>
        </p:txBody>
      </p:sp>
      <p:pic>
        <p:nvPicPr>
          <p:cNvPr id="34819" name="Google Shape;266;p11"/>
          <p:cNvPicPr preferRelativeResize="0"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Google Shape;271;p1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r">
              <a:buClr>
                <a:srgbClr val="000000"/>
              </a:buClr>
              <a:buSzPts val="1400"/>
              <a:buFont typeface="Arial" charset="0"/>
              <a:buNone/>
            </a:pPr>
            <a:fld id="{C7000073-DAF2-4269-9736-5BC5960032CD}" type="slidenum">
              <a:rPr lang="it-IT"/>
              <a:pPr algn="r">
                <a:buClr>
                  <a:srgbClr val="000000"/>
                </a:buClr>
                <a:buSzPts val="1400"/>
                <a:buFont typeface="Arial" charset="0"/>
                <a:buNone/>
              </a:pPr>
              <a:t>12</a:t>
            </a:fld>
            <a:endParaRPr lang="it-IT"/>
          </a:p>
        </p:txBody>
      </p:sp>
      <p:sp>
        <p:nvSpPr>
          <p:cNvPr id="36866" name="Google Shape;272;p1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it-IT" sz="4000" b="1" smtClean="0">
                <a:latin typeface="Arial" charset="0"/>
                <a:cs typeface="Arial" charset="0"/>
              </a:rPr>
              <a:t>La nostra spesa</a:t>
            </a:r>
            <a:r>
              <a:rPr lang="it-IT" sz="4400" b="1" smtClean="0">
                <a:latin typeface="Arial" charset="0"/>
                <a:cs typeface="Arial" charset="0"/>
              </a:rPr>
              <a:t> negli anni</a:t>
            </a:r>
          </a:p>
        </p:txBody>
      </p:sp>
      <p:pic>
        <p:nvPicPr>
          <p:cNvPr id="3686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763" y="1300163"/>
            <a:ext cx="7610475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Google Shape;299;p16"/>
          <p:cNvSpPr txBox="1">
            <a:spLocks noGrp="1"/>
          </p:cNvSpPr>
          <p:nvPr>
            <p:ph type="title"/>
          </p:nvPr>
        </p:nvSpPr>
        <p:spPr/>
        <p:txBody>
          <a:bodyPr anchor="b"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4000" b="1" smtClean="0">
                <a:latin typeface="Arial" charset="0"/>
                <a:cs typeface="Arial" charset="0"/>
              </a:rPr>
              <a:t>La nascita di GASSESTO </a:t>
            </a:r>
            <a:br>
              <a:rPr lang="it-IT" sz="4000" b="1" smtClean="0">
                <a:latin typeface="Arial" charset="0"/>
                <a:cs typeface="Arial" charset="0"/>
              </a:rPr>
            </a:br>
            <a:r>
              <a:rPr lang="it-IT" sz="4000" b="1" smtClean="0">
                <a:latin typeface="Arial" charset="0"/>
                <a:cs typeface="Arial" charset="0"/>
              </a:rPr>
              <a:t> 1° giugno 2006</a:t>
            </a:r>
          </a:p>
        </p:txBody>
      </p:sp>
      <p:sp>
        <p:nvSpPr>
          <p:cNvPr id="38914" name="Segnaposto testo 7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</a:pPr>
            <a:endParaRPr lang="it-IT" smtClean="0">
              <a:latin typeface="Arial" charset="0"/>
              <a:cs typeface="Arial" charset="0"/>
            </a:endParaRPr>
          </a:p>
        </p:txBody>
      </p:sp>
      <p:sp>
        <p:nvSpPr>
          <p:cNvPr id="38915" name="Google Shape;301;p16" hidden="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r">
              <a:spcAft>
                <a:spcPts val="600"/>
              </a:spcAft>
              <a:buClr>
                <a:srgbClr val="000000"/>
              </a:buClr>
              <a:buFont typeface="Arial" charset="0"/>
              <a:buNone/>
            </a:pPr>
            <a:fld id="{D23A9261-B925-41C8-8A12-A13896243CC6}" type="slidenum">
              <a:rPr lang="it-IT"/>
              <a:pPr algn="r">
                <a:spcAft>
                  <a:spcPts val="600"/>
                </a:spcAft>
                <a:buClr>
                  <a:srgbClr val="000000"/>
                </a:buClr>
                <a:buFont typeface="Arial" charset="0"/>
                <a:buNone/>
              </a:pPr>
              <a:t>13</a:t>
            </a:fld>
            <a:endParaRPr lang="it-IT"/>
          </a:p>
        </p:txBody>
      </p:sp>
      <p:pic>
        <p:nvPicPr>
          <p:cNvPr id="38916" name="Immagin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4175" y="1681163"/>
            <a:ext cx="8229600" cy="435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Google Shape;306;p1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s-ES" sz="1800">
                <a:solidFill>
                  <a:srgbClr val="FFFFFF"/>
                </a:solidFill>
              </a:rPr>
              <a:t>Scrivi</a:t>
            </a:r>
            <a:endParaRPr lang="it-IT" sz="1800">
              <a:solidFill>
                <a:srgbClr val="FFFFFF"/>
              </a:solidFill>
            </a:endParaRPr>
          </a:p>
        </p:txBody>
      </p:sp>
      <p:sp>
        <p:nvSpPr>
          <p:cNvPr id="40963" name="Google Shape;307;p17"/>
          <p:cNvSpPr>
            <a:spLocks/>
          </p:cNvSpPr>
          <p:nvPr/>
        </p:nvSpPr>
        <p:spPr bwMode="auto">
          <a:xfrm>
            <a:off x="0" y="0"/>
            <a:ext cx="9144000" cy="2082800"/>
          </a:xfrm>
          <a:custGeom>
            <a:avLst/>
            <a:gdLst>
              <a:gd name="T0" fmla="*/ 9144000 w 12191999"/>
              <a:gd name="T1" fmla="*/ 1 h 2083506"/>
              <a:gd name="T2" fmla="*/ 8898990 w 12191999"/>
              <a:gd name="T3" fmla="*/ 1176226 h 2083506"/>
              <a:gd name="T4" fmla="*/ 8584332 w 12191999"/>
              <a:gd name="T5" fmla="*/ 1225365 h 2083506"/>
              <a:gd name="T6" fmla="*/ 8261550 w 12191999"/>
              <a:gd name="T7" fmla="*/ 1352646 h 2083506"/>
              <a:gd name="T8" fmla="*/ 8018250 w 12191999"/>
              <a:gd name="T9" fmla="*/ 1425911 h 2083506"/>
              <a:gd name="T10" fmla="*/ 7853406 w 12191999"/>
              <a:gd name="T11" fmla="*/ 1485534 h 2083506"/>
              <a:gd name="T12" fmla="*/ 7578257 w 12191999"/>
              <a:gd name="T13" fmla="*/ 1568892 h 2083506"/>
              <a:gd name="T14" fmla="*/ 7277789 w 12191999"/>
              <a:gd name="T15" fmla="*/ 1729507 h 2083506"/>
              <a:gd name="T16" fmla="*/ 7152341 w 12191999"/>
              <a:gd name="T17" fmla="*/ 1754525 h 2083506"/>
              <a:gd name="T18" fmla="*/ 7072313 w 12191999"/>
              <a:gd name="T19" fmla="*/ 1755722 h 2083506"/>
              <a:gd name="T20" fmla="*/ 6942377 w 12191999"/>
              <a:gd name="T21" fmla="*/ 1800089 h 2083506"/>
              <a:gd name="T22" fmla="*/ 6887789 w 12191999"/>
              <a:gd name="T23" fmla="*/ 1807168 h 2083506"/>
              <a:gd name="T24" fmla="*/ 6698189 w 12191999"/>
              <a:gd name="T25" fmla="*/ 1828028 h 2083506"/>
              <a:gd name="T26" fmla="*/ 6652169 w 12191999"/>
              <a:gd name="T27" fmla="*/ 1835491 h 2083506"/>
              <a:gd name="T28" fmla="*/ 6476453 w 12191999"/>
              <a:gd name="T29" fmla="*/ 1858538 h 2083506"/>
              <a:gd name="T30" fmla="*/ 6387407 w 12191999"/>
              <a:gd name="T31" fmla="*/ 1864339 h 2083506"/>
              <a:gd name="T32" fmla="*/ 6260758 w 12191999"/>
              <a:gd name="T33" fmla="*/ 1864443 h 2083506"/>
              <a:gd name="T34" fmla="*/ 6033639 w 12191999"/>
              <a:gd name="T35" fmla="*/ 1915659 h 2083506"/>
              <a:gd name="T36" fmla="*/ 5909259 w 12191999"/>
              <a:gd name="T37" fmla="*/ 1927917 h 2083506"/>
              <a:gd name="T38" fmla="*/ 5805516 w 12191999"/>
              <a:gd name="T39" fmla="*/ 1955054 h 2083506"/>
              <a:gd name="T40" fmla="*/ 5732334 w 12191999"/>
              <a:gd name="T41" fmla="*/ 1963734 h 2083506"/>
              <a:gd name="T42" fmla="*/ 5640690 w 12191999"/>
              <a:gd name="T43" fmla="*/ 1969509 h 2083506"/>
              <a:gd name="T44" fmla="*/ 5360082 w 12191999"/>
              <a:gd name="T45" fmla="*/ 1955978 h 2083506"/>
              <a:gd name="T46" fmla="*/ 5179887 w 12191999"/>
              <a:gd name="T47" fmla="*/ 1967922 h 2083506"/>
              <a:gd name="T48" fmla="*/ 4921074 w 12191999"/>
              <a:gd name="T49" fmla="*/ 2020311 h 2083506"/>
              <a:gd name="T50" fmla="*/ 4896426 w 12191999"/>
              <a:gd name="T51" fmla="*/ 2027913 h 2083506"/>
              <a:gd name="T52" fmla="*/ 4845522 w 12191999"/>
              <a:gd name="T53" fmla="*/ 2040629 h 2083506"/>
              <a:gd name="T54" fmla="*/ 4801272 w 12191999"/>
              <a:gd name="T55" fmla="*/ 2032848 h 2083506"/>
              <a:gd name="T56" fmla="*/ 4752228 w 12191999"/>
              <a:gd name="T57" fmla="*/ 2038090 h 2083506"/>
              <a:gd name="T58" fmla="*/ 4559295 w 12191999"/>
              <a:gd name="T59" fmla="*/ 2080594 h 2083506"/>
              <a:gd name="T60" fmla="*/ 4294308 w 12191999"/>
              <a:gd name="T61" fmla="*/ 2069856 h 2083506"/>
              <a:gd name="T62" fmla="*/ 4161438 w 12191999"/>
              <a:gd name="T63" fmla="*/ 2016268 h 2083506"/>
              <a:gd name="T64" fmla="*/ 3943527 w 12191999"/>
              <a:gd name="T65" fmla="*/ 2034959 h 2083506"/>
              <a:gd name="T66" fmla="*/ 3696024 w 12191999"/>
              <a:gd name="T67" fmla="*/ 2032953 h 2083506"/>
              <a:gd name="T68" fmla="*/ 3666615 w 12191999"/>
              <a:gd name="T69" fmla="*/ 2024933 h 2083506"/>
              <a:gd name="T70" fmla="*/ 3558564 w 12191999"/>
              <a:gd name="T71" fmla="*/ 2022710 h 2083506"/>
              <a:gd name="T72" fmla="*/ 3468585 w 12191999"/>
              <a:gd name="T73" fmla="*/ 2019467 h 2083506"/>
              <a:gd name="T74" fmla="*/ 3425949 w 12191999"/>
              <a:gd name="T75" fmla="*/ 2013775 h 2083506"/>
              <a:gd name="T76" fmla="*/ 3385719 w 12191999"/>
              <a:gd name="T77" fmla="*/ 2013681 h 2083506"/>
              <a:gd name="T78" fmla="*/ 3339252 w 12191999"/>
              <a:gd name="T79" fmla="*/ 2004285 h 2083506"/>
              <a:gd name="T80" fmla="*/ 3232410 w 12191999"/>
              <a:gd name="T81" fmla="*/ 1973984 h 2083506"/>
              <a:gd name="T82" fmla="*/ 3069683 w 12191999"/>
              <a:gd name="T83" fmla="*/ 1946002 h 2083506"/>
              <a:gd name="T84" fmla="*/ 3047204 w 12191999"/>
              <a:gd name="T85" fmla="*/ 1933851 h 2083506"/>
              <a:gd name="T86" fmla="*/ 2812121 w 12191999"/>
              <a:gd name="T87" fmla="*/ 1892430 h 2083506"/>
              <a:gd name="T88" fmla="*/ 2528762 w 12191999"/>
              <a:gd name="T89" fmla="*/ 1864661 h 2083506"/>
              <a:gd name="T90" fmla="*/ 2498537 w 12191999"/>
              <a:gd name="T91" fmla="*/ 1864084 h 2083506"/>
              <a:gd name="T92" fmla="*/ 2439819 w 12191999"/>
              <a:gd name="T93" fmla="*/ 1860533 h 2083506"/>
              <a:gd name="T94" fmla="*/ 2428359 w 12191999"/>
              <a:gd name="T95" fmla="*/ 1852436 h 2083506"/>
              <a:gd name="T96" fmla="*/ 2090160 w 12191999"/>
              <a:gd name="T97" fmla="*/ 1916512 h 2083506"/>
              <a:gd name="T98" fmla="*/ 1867339 w 12191999"/>
              <a:gd name="T99" fmla="*/ 1943061 h 2083506"/>
              <a:gd name="T100" fmla="*/ 1698061 w 12191999"/>
              <a:gd name="T101" fmla="*/ 1940574 h 2083506"/>
              <a:gd name="T102" fmla="*/ 1616451 w 12191999"/>
              <a:gd name="T103" fmla="*/ 1919616 h 2083506"/>
              <a:gd name="T104" fmla="*/ 1408348 w 12191999"/>
              <a:gd name="T105" fmla="*/ 1883249 h 2083506"/>
              <a:gd name="T106" fmla="*/ 1294253 w 12191999"/>
              <a:gd name="T107" fmla="*/ 1833123 h 2083506"/>
              <a:gd name="T108" fmla="*/ 1267431 w 12191999"/>
              <a:gd name="T109" fmla="*/ 1824807 h 2083506"/>
              <a:gd name="T110" fmla="*/ 1020655 w 12191999"/>
              <a:gd name="T111" fmla="*/ 1751847 h 2083506"/>
              <a:gd name="T112" fmla="*/ 876547 w 12191999"/>
              <a:gd name="T113" fmla="*/ 1727964 h 2083506"/>
              <a:gd name="T114" fmla="*/ 716985 w 12191999"/>
              <a:gd name="T115" fmla="*/ 1718707 h 2083506"/>
              <a:gd name="T116" fmla="*/ 597834 w 12191999"/>
              <a:gd name="T117" fmla="*/ 1697439 h 2083506"/>
              <a:gd name="T118" fmla="*/ 475999 w 12191999"/>
              <a:gd name="T119" fmla="*/ 1688978 h 2083506"/>
              <a:gd name="T120" fmla="*/ 202055 w 12191999"/>
              <a:gd name="T121" fmla="*/ 1643255 h 2083506"/>
              <a:gd name="T122" fmla="*/ 0 w 12191999"/>
              <a:gd name="T123" fmla="*/ 1619040 h 208350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2191999"/>
              <a:gd name="T187" fmla="*/ 0 h 2083506"/>
              <a:gd name="T188" fmla="*/ 12191999 w 12191999"/>
              <a:gd name="T189" fmla="*/ 2083506 h 208350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2191999" h="2083506" extrusionOk="0">
                <a:moveTo>
                  <a:pt x="0" y="0"/>
                </a:moveTo>
                <a:lnTo>
                  <a:pt x="9429748" y="0"/>
                </a:lnTo>
                <a:lnTo>
                  <a:pt x="9429748" y="1"/>
                </a:lnTo>
                <a:lnTo>
                  <a:pt x="12191999" y="1"/>
                </a:lnTo>
                <a:lnTo>
                  <a:pt x="12191999" y="1164372"/>
                </a:lnTo>
                <a:lnTo>
                  <a:pt x="12147852" y="1163783"/>
                </a:lnTo>
                <a:cubicBezTo>
                  <a:pt x="12063101" y="1189107"/>
                  <a:pt x="12045020" y="1156925"/>
                  <a:pt x="11993604" y="1153496"/>
                </a:cubicBezTo>
                <a:cubicBezTo>
                  <a:pt x="11954216" y="1165241"/>
                  <a:pt x="11911195" y="1167350"/>
                  <a:pt x="11865319" y="1176624"/>
                </a:cubicBezTo>
                <a:cubicBezTo>
                  <a:pt x="11822513" y="1184682"/>
                  <a:pt x="11766915" y="1201558"/>
                  <a:pt x="11718353" y="1209136"/>
                </a:cubicBezTo>
                <a:cubicBezTo>
                  <a:pt x="11675379" y="1217463"/>
                  <a:pt x="11638007" y="1216639"/>
                  <a:pt x="11609067" y="1218512"/>
                </a:cubicBezTo>
                <a:cubicBezTo>
                  <a:pt x="11597582" y="1221322"/>
                  <a:pt x="11554280" y="1243577"/>
                  <a:pt x="11545958" y="1240430"/>
                </a:cubicBezTo>
                <a:lnTo>
                  <a:pt x="11445770" y="1225780"/>
                </a:lnTo>
                <a:cubicBezTo>
                  <a:pt x="11425543" y="1230782"/>
                  <a:pt x="11413740" y="1222096"/>
                  <a:pt x="11398842" y="1227250"/>
                </a:cubicBezTo>
                <a:cubicBezTo>
                  <a:pt x="11367060" y="1233093"/>
                  <a:pt x="11269285" y="1263712"/>
                  <a:pt x="11240093" y="1266797"/>
                </a:cubicBezTo>
                <a:cubicBezTo>
                  <a:pt x="11197297" y="1273685"/>
                  <a:pt x="11181311" y="1272682"/>
                  <a:pt x="11141364" y="1288059"/>
                </a:cubicBezTo>
                <a:cubicBezTo>
                  <a:pt x="11099891" y="1305386"/>
                  <a:pt x="11051533" y="1319157"/>
                  <a:pt x="11015396" y="1353104"/>
                </a:cubicBezTo>
                <a:cubicBezTo>
                  <a:pt x="11009424" y="1362217"/>
                  <a:pt x="10992328" y="1361966"/>
                  <a:pt x="10973905" y="1365109"/>
                </a:cubicBezTo>
                <a:cubicBezTo>
                  <a:pt x="10955482" y="1368254"/>
                  <a:pt x="10907369" y="1372817"/>
                  <a:pt x="10904858" y="1371966"/>
                </a:cubicBezTo>
                <a:cubicBezTo>
                  <a:pt x="10880521" y="1379494"/>
                  <a:pt x="10873670" y="1399734"/>
                  <a:pt x="10827883" y="1410270"/>
                </a:cubicBezTo>
                <a:cubicBezTo>
                  <a:pt x="10790248" y="1415655"/>
                  <a:pt x="10724899" y="1420726"/>
                  <a:pt x="10690996" y="1426394"/>
                </a:cubicBezTo>
                <a:cubicBezTo>
                  <a:pt x="10676463" y="1423331"/>
                  <a:pt x="10634514" y="1436908"/>
                  <a:pt x="10624461" y="1444283"/>
                </a:cubicBezTo>
                <a:cubicBezTo>
                  <a:pt x="10601952" y="1468442"/>
                  <a:pt x="10536224" y="1460228"/>
                  <a:pt x="10517208" y="1478947"/>
                </a:cubicBezTo>
                <a:cubicBezTo>
                  <a:pt x="10509508" y="1482271"/>
                  <a:pt x="10505833" y="1468818"/>
                  <a:pt x="10497937" y="1469831"/>
                </a:cubicBezTo>
                <a:lnTo>
                  <a:pt x="10471201" y="1486037"/>
                </a:lnTo>
                <a:lnTo>
                  <a:pt x="10448263" y="1478223"/>
                </a:lnTo>
                <a:lnTo>
                  <a:pt x="10388089" y="1507175"/>
                </a:lnTo>
                <a:cubicBezTo>
                  <a:pt x="10350285" y="1513081"/>
                  <a:pt x="10383281" y="1526586"/>
                  <a:pt x="10333720" y="1515848"/>
                </a:cubicBezTo>
                <a:cubicBezTo>
                  <a:pt x="10286428" y="1526223"/>
                  <a:pt x="10174884" y="1550019"/>
                  <a:pt x="10104338" y="1569424"/>
                </a:cubicBezTo>
                <a:cubicBezTo>
                  <a:pt x="10066963" y="1581564"/>
                  <a:pt x="9967395" y="1605712"/>
                  <a:pt x="9910445" y="1632275"/>
                </a:cubicBezTo>
                <a:cubicBezTo>
                  <a:pt x="9856131" y="1644130"/>
                  <a:pt x="9831118" y="1689967"/>
                  <a:pt x="9770872" y="1688088"/>
                </a:cubicBezTo>
                <a:cubicBezTo>
                  <a:pt x="9769882" y="1691843"/>
                  <a:pt x="9737016" y="1697044"/>
                  <a:pt x="9733849" y="1700034"/>
                </a:cubicBezTo>
                <a:lnTo>
                  <a:pt x="9703714" y="1730093"/>
                </a:lnTo>
                <a:lnTo>
                  <a:pt x="9698351" y="1730377"/>
                </a:lnTo>
                <a:lnTo>
                  <a:pt x="9632895" y="1736363"/>
                </a:lnTo>
                <a:lnTo>
                  <a:pt x="9569107" y="1741010"/>
                </a:lnTo>
                <a:cubicBezTo>
                  <a:pt x="9558961" y="1745882"/>
                  <a:pt x="9548028" y="1750646"/>
                  <a:pt x="9536451" y="1755120"/>
                </a:cubicBezTo>
                <a:lnTo>
                  <a:pt x="9529385" y="1757515"/>
                </a:lnTo>
                <a:lnTo>
                  <a:pt x="9498527" y="1753117"/>
                </a:lnTo>
                <a:lnTo>
                  <a:pt x="9436642" y="1755478"/>
                </a:lnTo>
                <a:lnTo>
                  <a:pt x="9429748" y="1756317"/>
                </a:lnTo>
                <a:lnTo>
                  <a:pt x="9429748" y="1768745"/>
                </a:lnTo>
                <a:lnTo>
                  <a:pt x="9425802" y="1769273"/>
                </a:lnTo>
                <a:cubicBezTo>
                  <a:pt x="9390751" y="1773262"/>
                  <a:pt x="9371406" y="1773457"/>
                  <a:pt x="9349763" y="1776107"/>
                </a:cubicBezTo>
                <a:cubicBezTo>
                  <a:pt x="9314721" y="1782260"/>
                  <a:pt x="9277650" y="1796217"/>
                  <a:pt x="9256503" y="1800699"/>
                </a:cubicBezTo>
                <a:lnTo>
                  <a:pt x="9222873" y="1803003"/>
                </a:lnTo>
                <a:lnTo>
                  <a:pt x="9224095" y="1807355"/>
                </a:lnTo>
                <a:lnTo>
                  <a:pt x="9211603" y="1807675"/>
                </a:lnTo>
                <a:lnTo>
                  <a:pt x="9183719" y="1807781"/>
                </a:lnTo>
                <a:cubicBezTo>
                  <a:pt x="9166319" y="1808439"/>
                  <a:pt x="9117935" y="1807396"/>
                  <a:pt x="9100221" y="1808989"/>
                </a:cubicBezTo>
                <a:cubicBezTo>
                  <a:pt x="9095111" y="1813630"/>
                  <a:pt x="9087224" y="1816160"/>
                  <a:pt x="9077439" y="1817333"/>
                </a:cubicBezTo>
                <a:lnTo>
                  <a:pt x="9055889" y="1817464"/>
                </a:lnTo>
                <a:lnTo>
                  <a:pt x="8930912" y="1828648"/>
                </a:lnTo>
                <a:lnTo>
                  <a:pt x="8913729" y="1829483"/>
                </a:lnTo>
                <a:lnTo>
                  <a:pt x="8904423" y="1833234"/>
                </a:lnTo>
                <a:cubicBezTo>
                  <a:pt x="8897319" y="1833982"/>
                  <a:pt x="8876911" y="1833498"/>
                  <a:pt x="8871099" y="1833979"/>
                </a:cubicBezTo>
                <a:lnTo>
                  <a:pt x="8869557" y="1836113"/>
                </a:lnTo>
                <a:cubicBezTo>
                  <a:pt x="8851043" y="1839524"/>
                  <a:pt x="8781405" y="1850882"/>
                  <a:pt x="8760021" y="1854442"/>
                </a:cubicBezTo>
                <a:cubicBezTo>
                  <a:pt x="8755749" y="1851161"/>
                  <a:pt x="8746183" y="1856343"/>
                  <a:pt x="8741254" y="1857469"/>
                </a:cubicBezTo>
                <a:cubicBezTo>
                  <a:pt x="8740491" y="1855259"/>
                  <a:pt x="8728559" y="1854585"/>
                  <a:pt x="8725039" y="1856552"/>
                </a:cubicBezTo>
                <a:cubicBezTo>
                  <a:pt x="8641157" y="1867333"/>
                  <a:pt x="8683145" y="1845054"/>
                  <a:pt x="8635265" y="1859168"/>
                </a:cubicBezTo>
                <a:cubicBezTo>
                  <a:pt x="8626795" y="1860103"/>
                  <a:pt x="8619931" y="1859212"/>
                  <a:pt x="8613911" y="1857561"/>
                </a:cubicBezTo>
                <a:lnTo>
                  <a:pt x="8604931" y="1854170"/>
                </a:lnTo>
                <a:lnTo>
                  <a:pt x="8570171" y="1860579"/>
                </a:lnTo>
                <a:cubicBezTo>
                  <a:pt x="8553049" y="1862813"/>
                  <a:pt x="8535028" y="1864294"/>
                  <a:pt x="8516537" y="1864971"/>
                </a:cubicBezTo>
                <a:cubicBezTo>
                  <a:pt x="8512388" y="1860455"/>
                  <a:pt x="8497874" y="1866870"/>
                  <a:pt x="8491046" y="1868141"/>
                </a:cubicBezTo>
                <a:cubicBezTo>
                  <a:pt x="8490975" y="1865191"/>
                  <a:pt x="8475847" y="1863778"/>
                  <a:pt x="8470478" y="1866216"/>
                </a:cubicBezTo>
                <a:cubicBezTo>
                  <a:pt x="8357654" y="1876758"/>
                  <a:pt x="8421139" y="1849210"/>
                  <a:pt x="8353433" y="1865729"/>
                </a:cubicBezTo>
                <a:lnTo>
                  <a:pt x="8347675" y="1865075"/>
                </a:lnTo>
                <a:lnTo>
                  <a:pt x="8343939" y="1865677"/>
                </a:lnTo>
                <a:cubicBezTo>
                  <a:pt x="8309852" y="1870841"/>
                  <a:pt x="8272587" y="1875809"/>
                  <a:pt x="8221566" y="1881148"/>
                </a:cubicBezTo>
                <a:cubicBezTo>
                  <a:pt x="8158043" y="1892960"/>
                  <a:pt x="8095547" y="1914042"/>
                  <a:pt x="8066095" y="1919902"/>
                </a:cubicBezTo>
                <a:cubicBezTo>
                  <a:pt x="8058949" y="1919234"/>
                  <a:pt x="8051921" y="1917862"/>
                  <a:pt x="8044849" y="1916308"/>
                </a:cubicBezTo>
                <a:lnTo>
                  <a:pt x="8041142" y="1915506"/>
                </a:lnTo>
                <a:lnTo>
                  <a:pt x="8022159" y="1911521"/>
                </a:lnTo>
                <a:lnTo>
                  <a:pt x="7944932" y="1917265"/>
                </a:lnTo>
                <a:lnTo>
                  <a:pt x="7879011" y="1928570"/>
                </a:lnTo>
                <a:lnTo>
                  <a:pt x="7865529" y="1934399"/>
                </a:lnTo>
                <a:lnTo>
                  <a:pt x="7774801" y="1947969"/>
                </a:lnTo>
                <a:lnTo>
                  <a:pt x="7748398" y="1955982"/>
                </a:lnTo>
                <a:lnTo>
                  <a:pt x="7740684" y="1955717"/>
                </a:lnTo>
                <a:cubicBezTo>
                  <a:pt x="7728362" y="1958584"/>
                  <a:pt x="7714099" y="1968442"/>
                  <a:pt x="7712976" y="1960442"/>
                </a:cubicBezTo>
                <a:lnTo>
                  <a:pt x="7699956" y="1966104"/>
                </a:lnTo>
                <a:lnTo>
                  <a:pt x="7684158" y="1962927"/>
                </a:lnTo>
                <a:cubicBezTo>
                  <a:pt x="7674684" y="1962643"/>
                  <a:pt x="7652105" y="1963177"/>
                  <a:pt x="7643109" y="1964400"/>
                </a:cubicBezTo>
                <a:lnTo>
                  <a:pt x="7630180" y="1970266"/>
                </a:lnTo>
                <a:lnTo>
                  <a:pt x="7609131" y="1971774"/>
                </a:lnTo>
                <a:cubicBezTo>
                  <a:pt x="7596694" y="1971644"/>
                  <a:pt x="7570258" y="1969757"/>
                  <a:pt x="7555555" y="1969491"/>
                </a:cubicBezTo>
                <a:cubicBezTo>
                  <a:pt x="7541460" y="1966540"/>
                  <a:pt x="7530571" y="1964848"/>
                  <a:pt x="7520919" y="1970177"/>
                </a:cubicBezTo>
                <a:cubicBezTo>
                  <a:pt x="7500295" y="1966884"/>
                  <a:pt x="7480780" y="1949401"/>
                  <a:pt x="7456258" y="1960468"/>
                </a:cubicBezTo>
                <a:cubicBezTo>
                  <a:pt x="7434946" y="1957506"/>
                  <a:pt x="7435772" y="1952500"/>
                  <a:pt x="7393047" y="1952408"/>
                </a:cubicBezTo>
                <a:cubicBezTo>
                  <a:pt x="7356520" y="1952860"/>
                  <a:pt x="7236307" y="1958626"/>
                  <a:pt x="7199912" y="1959913"/>
                </a:cubicBezTo>
                <a:cubicBezTo>
                  <a:pt x="7176501" y="1959942"/>
                  <a:pt x="7160098" y="1958343"/>
                  <a:pt x="7146774" y="1956641"/>
                </a:cubicBezTo>
                <a:lnTo>
                  <a:pt x="7122244" y="1953891"/>
                </a:lnTo>
                <a:lnTo>
                  <a:pt x="7032241" y="1962723"/>
                </a:lnTo>
                <a:cubicBezTo>
                  <a:pt x="6997214" y="1965198"/>
                  <a:pt x="6963725" y="1968396"/>
                  <a:pt x="6941492" y="1976868"/>
                </a:cubicBezTo>
                <a:cubicBezTo>
                  <a:pt x="6947015" y="1970398"/>
                  <a:pt x="6923088" y="1965379"/>
                  <a:pt x="6906514" y="1968589"/>
                </a:cubicBezTo>
                <a:cubicBezTo>
                  <a:pt x="6925890" y="1943204"/>
                  <a:pt x="6840983" y="1991464"/>
                  <a:pt x="6826395" y="1974141"/>
                </a:cubicBezTo>
                <a:cubicBezTo>
                  <a:pt x="6825676" y="1990223"/>
                  <a:pt x="6751393" y="2017492"/>
                  <a:pt x="6716431" y="2004297"/>
                </a:cubicBezTo>
                <a:cubicBezTo>
                  <a:pt x="6663167" y="2007518"/>
                  <a:pt x="6625450" y="2020811"/>
                  <a:pt x="6569607" y="2015496"/>
                </a:cubicBezTo>
                <a:cubicBezTo>
                  <a:pt x="6567874" y="2017648"/>
                  <a:pt x="6565034" y="2019449"/>
                  <a:pt x="6561430" y="2020996"/>
                </a:cubicBezTo>
                <a:lnTo>
                  <a:pt x="6549371" y="2024747"/>
                </a:lnTo>
                <a:lnTo>
                  <a:pt x="6547040" y="2024474"/>
                </a:lnTo>
                <a:cubicBezTo>
                  <a:pt x="6537882" y="2024425"/>
                  <a:pt x="6533193" y="2025332"/>
                  <a:pt x="6530482" y="2026659"/>
                </a:cubicBezTo>
                <a:lnTo>
                  <a:pt x="6528565" y="2028600"/>
                </a:lnTo>
                <a:lnTo>
                  <a:pt x="6517741" y="2030558"/>
                </a:lnTo>
                <a:lnTo>
                  <a:pt x="6497855" y="2035650"/>
                </a:lnTo>
                <a:lnTo>
                  <a:pt x="6492785" y="2035444"/>
                </a:lnTo>
                <a:lnTo>
                  <a:pt x="6460692" y="2041321"/>
                </a:lnTo>
                <a:lnTo>
                  <a:pt x="6459609" y="2040851"/>
                </a:lnTo>
                <a:cubicBezTo>
                  <a:pt x="6456451" y="2039933"/>
                  <a:pt x="6452734" y="2039508"/>
                  <a:pt x="6447765" y="2040102"/>
                </a:cubicBezTo>
                <a:cubicBezTo>
                  <a:pt x="6446007" y="2031126"/>
                  <a:pt x="6441093" y="2037380"/>
                  <a:pt x="6426590" y="2039928"/>
                </a:cubicBezTo>
                <a:cubicBezTo>
                  <a:pt x="6423606" y="2033241"/>
                  <a:pt x="6413230" y="2032925"/>
                  <a:pt x="6401693" y="2033537"/>
                </a:cubicBezTo>
                <a:lnTo>
                  <a:pt x="6387141" y="2033161"/>
                </a:lnTo>
                <a:lnTo>
                  <a:pt x="6357846" y="2036782"/>
                </a:lnTo>
                <a:lnTo>
                  <a:pt x="6342914" y="2037585"/>
                </a:lnTo>
                <a:lnTo>
                  <a:pt x="6336300" y="2038781"/>
                </a:lnTo>
                <a:lnTo>
                  <a:pt x="6317178" y="2038968"/>
                </a:lnTo>
                <a:lnTo>
                  <a:pt x="6161427" y="2047338"/>
                </a:lnTo>
                <a:cubicBezTo>
                  <a:pt x="6147824" y="2057658"/>
                  <a:pt x="6118908" y="2077615"/>
                  <a:pt x="6097339" y="2082438"/>
                </a:cubicBezTo>
                <a:cubicBezTo>
                  <a:pt x="6090149" y="2084046"/>
                  <a:pt x="6083776" y="2083972"/>
                  <a:pt x="6079059" y="2081299"/>
                </a:cubicBezTo>
                <a:cubicBezTo>
                  <a:pt x="6063900" y="2082334"/>
                  <a:pt x="6011621" y="2084537"/>
                  <a:pt x="5998439" y="2070958"/>
                </a:cubicBezTo>
                <a:cubicBezTo>
                  <a:pt x="5976443" y="2071759"/>
                  <a:pt x="5925514" y="2069780"/>
                  <a:pt x="5904290" y="2070255"/>
                </a:cubicBezTo>
                <a:cubicBezTo>
                  <a:pt x="5871515" y="2066244"/>
                  <a:pt x="5843986" y="2088249"/>
                  <a:pt x="5814867" y="2079032"/>
                </a:cubicBezTo>
                <a:cubicBezTo>
                  <a:pt x="5792003" y="2070559"/>
                  <a:pt x="5750009" y="2076273"/>
                  <a:pt x="5725743" y="2070558"/>
                </a:cubicBezTo>
                <a:cubicBezTo>
                  <a:pt x="5716432" y="2058355"/>
                  <a:pt x="5667424" y="2047322"/>
                  <a:pt x="5650546" y="2052412"/>
                </a:cubicBezTo>
                <a:cubicBezTo>
                  <a:pt x="5614627" y="2046084"/>
                  <a:pt x="5608108" y="2028306"/>
                  <a:pt x="5581284" y="2023175"/>
                </a:cubicBezTo>
                <a:lnTo>
                  <a:pt x="5572593" y="2018391"/>
                </a:lnTo>
                <a:lnTo>
                  <a:pt x="5548580" y="2016951"/>
                </a:lnTo>
                <a:cubicBezTo>
                  <a:pt x="5523726" y="2017783"/>
                  <a:pt x="5498337" y="2019663"/>
                  <a:pt x="5471173" y="2018786"/>
                </a:cubicBezTo>
                <a:cubicBezTo>
                  <a:pt x="5447687" y="2003020"/>
                  <a:pt x="5353807" y="2022324"/>
                  <a:pt x="5340320" y="2037611"/>
                </a:cubicBezTo>
                <a:cubicBezTo>
                  <a:pt x="5340015" y="2024215"/>
                  <a:pt x="5271937" y="2042455"/>
                  <a:pt x="5254376" y="2042928"/>
                </a:cubicBezTo>
                <a:cubicBezTo>
                  <a:pt x="5248522" y="2043086"/>
                  <a:pt x="5248281" y="2041270"/>
                  <a:pt x="5258035" y="2035649"/>
                </a:cubicBezTo>
                <a:cubicBezTo>
                  <a:pt x="5239374" y="2037214"/>
                  <a:pt x="5220112" y="2030252"/>
                  <a:pt x="5230622" y="2024576"/>
                </a:cubicBezTo>
                <a:cubicBezTo>
                  <a:pt x="5173932" y="2036724"/>
                  <a:pt x="5090262" y="2024645"/>
                  <a:pt x="5026203" y="2030162"/>
                </a:cubicBezTo>
                <a:cubicBezTo>
                  <a:pt x="4991280" y="2016814"/>
                  <a:pt x="5010212" y="2029164"/>
                  <a:pt x="4973988" y="2026668"/>
                </a:cubicBezTo>
                <a:cubicBezTo>
                  <a:pt x="4983896" y="2038955"/>
                  <a:pt x="4930012" y="2019774"/>
                  <a:pt x="4928030" y="2033642"/>
                </a:cubicBezTo>
                <a:cubicBezTo>
                  <a:pt x="4921501" y="2032748"/>
                  <a:pt x="4915238" y="2031445"/>
                  <a:pt x="4908970" y="2030033"/>
                </a:cubicBezTo>
                <a:lnTo>
                  <a:pt x="4905679" y="2029300"/>
                </a:lnTo>
                <a:lnTo>
                  <a:pt x="4892525" y="2028768"/>
                </a:lnTo>
                <a:lnTo>
                  <a:pt x="4888818" y="2025619"/>
                </a:lnTo>
                <a:lnTo>
                  <a:pt x="4869018" y="2022668"/>
                </a:lnTo>
                <a:cubicBezTo>
                  <a:pt x="4861602" y="2022028"/>
                  <a:pt x="4853622" y="2021880"/>
                  <a:pt x="4844804" y="2022527"/>
                </a:cubicBezTo>
                <a:cubicBezTo>
                  <a:pt x="4823110" y="2028022"/>
                  <a:pt x="4789330" y="2021287"/>
                  <a:pt x="4758778" y="2021694"/>
                </a:cubicBezTo>
                <a:lnTo>
                  <a:pt x="4744748" y="2023396"/>
                </a:lnTo>
                <a:lnTo>
                  <a:pt x="4698956" y="2020558"/>
                </a:lnTo>
                <a:cubicBezTo>
                  <a:pt x="4685921" y="2020008"/>
                  <a:pt x="4672392" y="2019718"/>
                  <a:pt x="4658147" y="2019920"/>
                </a:cubicBezTo>
                <a:lnTo>
                  <a:pt x="4631706" y="2021274"/>
                </a:lnTo>
                <a:lnTo>
                  <a:pt x="4624776" y="2020152"/>
                </a:lnTo>
                <a:cubicBezTo>
                  <a:pt x="4612703" y="2020277"/>
                  <a:pt x="4596727" y="2024226"/>
                  <a:pt x="4598150" y="2019429"/>
                </a:cubicBezTo>
                <a:lnTo>
                  <a:pt x="4584588" y="2021092"/>
                </a:lnTo>
                <a:lnTo>
                  <a:pt x="4571203" y="2017263"/>
                </a:lnTo>
                <a:cubicBezTo>
                  <a:pt x="4569736" y="2016374"/>
                  <a:pt x="4568633" y="2015427"/>
                  <a:pt x="4567930" y="2014458"/>
                </a:cubicBezTo>
                <a:lnTo>
                  <a:pt x="4548984" y="2015717"/>
                </a:lnTo>
                <a:lnTo>
                  <a:pt x="4533451" y="2012976"/>
                </a:lnTo>
                <a:lnTo>
                  <a:pt x="4519910" y="2014768"/>
                </a:lnTo>
                <a:lnTo>
                  <a:pt x="4514290" y="2014364"/>
                </a:lnTo>
                <a:lnTo>
                  <a:pt x="4500320" y="2013007"/>
                </a:lnTo>
                <a:cubicBezTo>
                  <a:pt x="4493159" y="2012056"/>
                  <a:pt x="4485144" y="2010910"/>
                  <a:pt x="4476219" y="2009993"/>
                </a:cubicBezTo>
                <a:lnTo>
                  <a:pt x="4468701" y="2009574"/>
                </a:lnTo>
                <a:lnTo>
                  <a:pt x="4452333" y="2004964"/>
                </a:lnTo>
                <a:cubicBezTo>
                  <a:pt x="4440422" y="2001479"/>
                  <a:pt x="4431048" y="1999130"/>
                  <a:pt x="4420644" y="2001021"/>
                </a:cubicBezTo>
                <a:cubicBezTo>
                  <a:pt x="4402911" y="1996519"/>
                  <a:pt x="4390524" y="1983900"/>
                  <a:pt x="4364856" y="1987267"/>
                </a:cubicBezTo>
                <a:cubicBezTo>
                  <a:pt x="4372645" y="1981550"/>
                  <a:pt x="4336350" y="1986575"/>
                  <a:pt x="4332062" y="1980703"/>
                </a:cubicBezTo>
                <a:cubicBezTo>
                  <a:pt x="4330083" y="1975974"/>
                  <a:pt x="4318612" y="1976397"/>
                  <a:pt x="4309876" y="1974653"/>
                </a:cubicBezTo>
                <a:cubicBezTo>
                  <a:pt x="4303650" y="1969824"/>
                  <a:pt x="4259693" y="1965414"/>
                  <a:pt x="4244391" y="1966109"/>
                </a:cubicBezTo>
                <a:cubicBezTo>
                  <a:pt x="4201255" y="1970914"/>
                  <a:pt x="4166558" y="1951471"/>
                  <a:pt x="4132071" y="1954813"/>
                </a:cubicBezTo>
                <a:cubicBezTo>
                  <a:pt x="4123041" y="1954358"/>
                  <a:pt x="4115554" y="1953263"/>
                  <a:pt x="4109069" y="1951778"/>
                </a:cubicBezTo>
                <a:lnTo>
                  <a:pt x="4092908" y="1946662"/>
                </a:lnTo>
                <a:cubicBezTo>
                  <a:pt x="4092707" y="1945539"/>
                  <a:pt x="4092506" y="1944415"/>
                  <a:pt x="4092306" y="1943291"/>
                </a:cubicBezTo>
                <a:lnTo>
                  <a:pt x="4080234" y="1941219"/>
                </a:lnTo>
                <a:lnTo>
                  <a:pt x="4077778" y="1940145"/>
                </a:lnTo>
                <a:cubicBezTo>
                  <a:pt x="4073105" y="1938081"/>
                  <a:pt x="4068339" y="1936119"/>
                  <a:pt x="4062936" y="1934506"/>
                </a:cubicBezTo>
                <a:cubicBezTo>
                  <a:pt x="4048082" y="1947155"/>
                  <a:pt x="4014523" y="1922869"/>
                  <a:pt x="4012506" y="1935475"/>
                </a:cubicBezTo>
                <a:cubicBezTo>
                  <a:pt x="3980228" y="1928812"/>
                  <a:pt x="3986775" y="1942559"/>
                  <a:pt x="3965880" y="1925968"/>
                </a:cubicBezTo>
                <a:cubicBezTo>
                  <a:pt x="3899515" y="1923414"/>
                  <a:pt x="3830855" y="1902158"/>
                  <a:pt x="3765338" y="1906649"/>
                </a:cubicBezTo>
                <a:cubicBezTo>
                  <a:pt x="3780686" y="1902635"/>
                  <a:pt x="3768784" y="1893856"/>
                  <a:pt x="3749493" y="1893071"/>
                </a:cubicBezTo>
                <a:cubicBezTo>
                  <a:pt x="3807776" y="1876857"/>
                  <a:pt x="3656400" y="1898030"/>
                  <a:pt x="3672704" y="1881383"/>
                </a:cubicBezTo>
                <a:cubicBezTo>
                  <a:pt x="3645532" y="1893973"/>
                  <a:pt x="3537791" y="1900656"/>
                  <a:pt x="3530082" y="1883187"/>
                </a:cubicBezTo>
                <a:cubicBezTo>
                  <a:pt x="3479808" y="1875044"/>
                  <a:pt x="3426017" y="1877998"/>
                  <a:pt x="3387664" y="1862579"/>
                </a:cubicBezTo>
                <a:cubicBezTo>
                  <a:pt x="3382649" y="1863935"/>
                  <a:pt x="3377277" y="1864791"/>
                  <a:pt x="3371681" y="1865293"/>
                </a:cubicBezTo>
                <a:lnTo>
                  <a:pt x="3355305" y="1865842"/>
                </a:lnTo>
                <a:lnTo>
                  <a:pt x="3353790" y="1865158"/>
                </a:lnTo>
                <a:cubicBezTo>
                  <a:pt x="3346144" y="1863282"/>
                  <a:pt x="3340687" y="1863057"/>
                  <a:pt x="3336210" y="1863564"/>
                </a:cubicBezTo>
                <a:lnTo>
                  <a:pt x="3331381" y="1864716"/>
                </a:lnTo>
                <a:lnTo>
                  <a:pt x="3319012" y="1864093"/>
                </a:lnTo>
                <a:lnTo>
                  <a:pt x="3293818" y="1864135"/>
                </a:lnTo>
                <a:lnTo>
                  <a:pt x="3289881" y="1862954"/>
                </a:lnTo>
                <a:lnTo>
                  <a:pt x="3253090" y="1861164"/>
                </a:lnTo>
                <a:cubicBezTo>
                  <a:pt x="3253042" y="1860968"/>
                  <a:pt x="3252996" y="1860771"/>
                  <a:pt x="3252949" y="1860574"/>
                </a:cubicBezTo>
                <a:cubicBezTo>
                  <a:pt x="3251799" y="1859213"/>
                  <a:pt x="3249368" y="1858131"/>
                  <a:pt x="3244187" y="1857604"/>
                </a:cubicBezTo>
                <a:cubicBezTo>
                  <a:pt x="3250860" y="1853873"/>
                  <a:pt x="3250577" y="1852999"/>
                  <a:pt x="3246570" y="1852946"/>
                </a:cubicBezTo>
                <a:lnTo>
                  <a:pt x="3237810" y="1853064"/>
                </a:lnTo>
                <a:lnTo>
                  <a:pt x="3230822" y="1855474"/>
                </a:lnTo>
                <a:cubicBezTo>
                  <a:pt x="3206812" y="1862286"/>
                  <a:pt x="3176733" y="1868865"/>
                  <a:pt x="3136549" y="1874037"/>
                </a:cubicBezTo>
                <a:cubicBezTo>
                  <a:pt x="3081163" y="1880168"/>
                  <a:pt x="2902557" y="1900580"/>
                  <a:pt x="2845754" y="1910932"/>
                </a:cubicBezTo>
                <a:cubicBezTo>
                  <a:pt x="2860822" y="1944376"/>
                  <a:pt x="2813389" y="1905358"/>
                  <a:pt x="2786878" y="1917162"/>
                </a:cubicBezTo>
                <a:cubicBezTo>
                  <a:pt x="2766803" y="1917398"/>
                  <a:pt x="2741628" y="1915886"/>
                  <a:pt x="2725298" y="1912340"/>
                </a:cubicBezTo>
                <a:cubicBezTo>
                  <a:pt x="2716680" y="1911427"/>
                  <a:pt x="2707572" y="1911972"/>
                  <a:pt x="2697754" y="1914863"/>
                </a:cubicBezTo>
                <a:cubicBezTo>
                  <a:pt x="2667185" y="1939014"/>
                  <a:pt x="2622149" y="1926211"/>
                  <a:pt x="2568063" y="1936283"/>
                </a:cubicBezTo>
                <a:cubicBezTo>
                  <a:pt x="2552625" y="1932001"/>
                  <a:pt x="2502682" y="1953378"/>
                  <a:pt x="2489784" y="1943720"/>
                </a:cubicBezTo>
                <a:cubicBezTo>
                  <a:pt x="2478524" y="1943155"/>
                  <a:pt x="2467418" y="1949411"/>
                  <a:pt x="2458978" y="1938095"/>
                </a:cubicBezTo>
                <a:cubicBezTo>
                  <a:pt x="2417552" y="1934639"/>
                  <a:pt x="2366376" y="1931293"/>
                  <a:pt x="2318712" y="1934474"/>
                </a:cubicBezTo>
                <a:cubicBezTo>
                  <a:pt x="2296029" y="1936526"/>
                  <a:pt x="2282069" y="1938434"/>
                  <a:pt x="2268709" y="1940521"/>
                </a:cubicBezTo>
                <a:lnTo>
                  <a:pt x="2264080" y="1941232"/>
                </a:lnTo>
                <a:lnTo>
                  <a:pt x="2254684" y="1943524"/>
                </a:lnTo>
                <a:lnTo>
                  <a:pt x="2252523" y="1943004"/>
                </a:lnTo>
                <a:lnTo>
                  <a:pt x="2173350" y="1929202"/>
                </a:lnTo>
                <a:lnTo>
                  <a:pt x="2155266" y="1920267"/>
                </a:lnTo>
                <a:lnTo>
                  <a:pt x="2091013" y="1914631"/>
                </a:lnTo>
                <a:cubicBezTo>
                  <a:pt x="2033357" y="1920614"/>
                  <a:pt x="2070513" y="1905065"/>
                  <a:pt x="2030712" y="1897690"/>
                </a:cubicBezTo>
                <a:cubicBezTo>
                  <a:pt x="1994539" y="1893055"/>
                  <a:pt x="1958569" y="1883188"/>
                  <a:pt x="1908838" y="1892222"/>
                </a:cubicBezTo>
                <a:cubicBezTo>
                  <a:pt x="1897236" y="1896147"/>
                  <a:pt x="1883338" y="1892415"/>
                  <a:pt x="1877796" y="1883887"/>
                </a:cubicBezTo>
                <a:cubicBezTo>
                  <a:pt x="1876842" y="1882419"/>
                  <a:pt x="1876177" y="1880863"/>
                  <a:pt x="1875824" y="1879265"/>
                </a:cubicBezTo>
                <a:cubicBezTo>
                  <a:pt x="1843474" y="1887199"/>
                  <a:pt x="1841511" y="1873818"/>
                  <a:pt x="1823048" y="1881064"/>
                </a:cubicBezTo>
                <a:cubicBezTo>
                  <a:pt x="1792640" y="1872164"/>
                  <a:pt x="1782358" y="1850450"/>
                  <a:pt x="1765736" y="1856578"/>
                </a:cubicBezTo>
                <a:cubicBezTo>
                  <a:pt x="1753024" y="1849107"/>
                  <a:pt x="1745932" y="1828316"/>
                  <a:pt x="1725669" y="1833744"/>
                </a:cubicBezTo>
                <a:cubicBezTo>
                  <a:pt x="1727428" y="1831405"/>
                  <a:pt x="1726953" y="1830157"/>
                  <a:pt x="1725216" y="1829447"/>
                </a:cubicBezTo>
                <a:lnTo>
                  <a:pt x="1721485" y="1828960"/>
                </a:lnTo>
                <a:lnTo>
                  <a:pt x="1717786" y="1832224"/>
                </a:lnTo>
                <a:cubicBezTo>
                  <a:pt x="1703445" y="1843277"/>
                  <a:pt x="1706547" y="1827935"/>
                  <a:pt x="1689907" y="1825425"/>
                </a:cubicBezTo>
                <a:cubicBezTo>
                  <a:pt x="1682338" y="1823445"/>
                  <a:pt x="1685181" y="1820226"/>
                  <a:pt x="1688093" y="1817391"/>
                </a:cubicBezTo>
                <a:lnTo>
                  <a:pt x="1496789" y="1805297"/>
                </a:lnTo>
                <a:cubicBezTo>
                  <a:pt x="1463551" y="1793913"/>
                  <a:pt x="1426345" y="1786892"/>
                  <a:pt x="1392839" y="1758649"/>
                </a:cubicBezTo>
                <a:cubicBezTo>
                  <a:pt x="1386461" y="1750573"/>
                  <a:pt x="1374031" y="1756918"/>
                  <a:pt x="1360872" y="1752441"/>
                </a:cubicBezTo>
                <a:cubicBezTo>
                  <a:pt x="1347711" y="1747963"/>
                  <a:pt x="1332751" y="1735898"/>
                  <a:pt x="1313885" y="1731785"/>
                </a:cubicBezTo>
                <a:cubicBezTo>
                  <a:pt x="1281989" y="1726305"/>
                  <a:pt x="1256405" y="1739744"/>
                  <a:pt x="1247665" y="1727765"/>
                </a:cubicBezTo>
                <a:cubicBezTo>
                  <a:pt x="1231363" y="1728538"/>
                  <a:pt x="1209120" y="1742556"/>
                  <a:pt x="1196850" y="1729622"/>
                </a:cubicBezTo>
                <a:cubicBezTo>
                  <a:pt x="1195195" y="1740224"/>
                  <a:pt x="1178147" y="1721561"/>
                  <a:pt x="1168728" y="1728550"/>
                </a:cubicBezTo>
                <a:cubicBezTo>
                  <a:pt x="1152073" y="1727193"/>
                  <a:pt x="1122804" y="1725926"/>
                  <a:pt x="1096918" y="1721485"/>
                </a:cubicBezTo>
                <a:lnTo>
                  <a:pt x="1094082" y="1720113"/>
                </a:lnTo>
                <a:lnTo>
                  <a:pt x="1040782" y="1721762"/>
                </a:lnTo>
                <a:cubicBezTo>
                  <a:pt x="987172" y="1722352"/>
                  <a:pt x="1023272" y="1708707"/>
                  <a:pt x="955980" y="1719289"/>
                </a:cubicBezTo>
                <a:cubicBezTo>
                  <a:pt x="948995" y="1714208"/>
                  <a:pt x="940521" y="1713816"/>
                  <a:pt x="926108" y="1715917"/>
                </a:cubicBezTo>
                <a:cubicBezTo>
                  <a:pt x="900077" y="1715834"/>
                  <a:pt x="902688" y="1703436"/>
                  <a:pt x="876049" y="1710422"/>
                </a:cubicBezTo>
                <a:cubicBezTo>
                  <a:pt x="881084" y="1703830"/>
                  <a:pt x="826830" y="1706893"/>
                  <a:pt x="839194" y="1700176"/>
                </a:cubicBezTo>
                <a:cubicBezTo>
                  <a:pt x="822548" y="1693764"/>
                  <a:pt x="813674" y="1703628"/>
                  <a:pt x="797112" y="1698014"/>
                </a:cubicBezTo>
                <a:cubicBezTo>
                  <a:pt x="778195" y="1696418"/>
                  <a:pt x="807647" y="1705364"/>
                  <a:pt x="786610" y="1705455"/>
                </a:cubicBezTo>
                <a:cubicBezTo>
                  <a:pt x="761170" y="1704357"/>
                  <a:pt x="760599" y="1716610"/>
                  <a:pt x="741833" y="1700566"/>
                </a:cubicBezTo>
                <a:lnTo>
                  <a:pt x="673985" y="1692278"/>
                </a:lnTo>
                <a:cubicBezTo>
                  <a:pt x="658515" y="1695829"/>
                  <a:pt x="646395" y="1693620"/>
                  <a:pt x="634665" y="1689550"/>
                </a:cubicBezTo>
                <a:cubicBezTo>
                  <a:pt x="599149" y="1689690"/>
                  <a:pt x="567176" y="1683160"/>
                  <a:pt x="527471" y="1679869"/>
                </a:cubicBezTo>
                <a:cubicBezTo>
                  <a:pt x="484099" y="1683240"/>
                  <a:pt x="462693" y="1671949"/>
                  <a:pt x="420260" y="1668475"/>
                </a:cubicBezTo>
                <a:cubicBezTo>
                  <a:pt x="377482" y="1677390"/>
                  <a:pt x="393500" y="1652730"/>
                  <a:pt x="357630" y="1652142"/>
                </a:cubicBezTo>
                <a:cubicBezTo>
                  <a:pt x="298692" y="1659518"/>
                  <a:pt x="359631" y="1643849"/>
                  <a:pt x="269407" y="1643812"/>
                </a:cubicBezTo>
                <a:cubicBezTo>
                  <a:pt x="264204" y="1645215"/>
                  <a:pt x="253436" y="1643159"/>
                  <a:pt x="254769" y="1641013"/>
                </a:cubicBezTo>
                <a:cubicBezTo>
                  <a:pt x="234996" y="1641090"/>
                  <a:pt x="179093" y="1626583"/>
                  <a:pt x="150763" y="1628143"/>
                </a:cubicBezTo>
                <a:cubicBezTo>
                  <a:pt x="96232" y="1619954"/>
                  <a:pt x="68845" y="1629422"/>
                  <a:pt x="29133" y="1626172"/>
                </a:cubicBezTo>
                <a:lnTo>
                  <a:pt x="0" y="1619589"/>
                </a:lnTo>
                <a:close/>
              </a:path>
            </a:pathLst>
          </a:custGeom>
          <a:solidFill>
            <a:srgbClr val="82766A">
              <a:alpha val="14902"/>
            </a:srgbClr>
          </a:solidFill>
          <a:ln w="9525">
            <a:noFill/>
            <a:round/>
            <a:headEnd/>
            <a:tailEnd/>
          </a:ln>
        </p:spPr>
        <p:txBody>
          <a:bodyPr lIns="91425" tIns="45700" rIns="91425" bIns="45700" anchor="ctr"/>
          <a:lstStyle/>
          <a:p>
            <a:endParaRPr lang="it-IT"/>
          </a:p>
        </p:txBody>
      </p:sp>
      <p:sp>
        <p:nvSpPr>
          <p:cNvPr id="40964" name="Google Shape;308;p17"/>
          <p:cNvSpPr txBox="1">
            <a:spLocks noGrp="1"/>
          </p:cNvSpPr>
          <p:nvPr>
            <p:ph type="title"/>
          </p:nvPr>
        </p:nvSpPr>
        <p:spPr>
          <a:xfrm>
            <a:off x="614363" y="188913"/>
            <a:ext cx="7900987" cy="1206500"/>
          </a:xfrm>
        </p:spPr>
        <p:txBody>
          <a:bodyPr anchor="b"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2800" b="1" smtClean="0">
                <a:latin typeface="Arial" charset="0"/>
                <a:cs typeface="Arial" charset="0"/>
              </a:rPr>
              <a:t>Il nostro sito web </a:t>
            </a:r>
            <a:br>
              <a:rPr lang="it-IT" sz="2800" b="1" smtClean="0">
                <a:latin typeface="Arial" charset="0"/>
                <a:cs typeface="Arial" charset="0"/>
              </a:rPr>
            </a:br>
            <a:r>
              <a:rPr lang="it-IT" sz="28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https://www.gas-sestocalende.it/</a:t>
            </a:r>
            <a:endParaRPr lang="it-IT" sz="4400" b="1" smtClean="0">
              <a:latin typeface="Arial" charset="0"/>
              <a:cs typeface="Arial" charset="0"/>
            </a:endParaRPr>
          </a:p>
        </p:txBody>
      </p:sp>
      <p:pic>
        <p:nvPicPr>
          <p:cNvPr id="40965" name="Google Shape;309;p17"/>
          <p:cNvPicPr preferRelativeResize="0"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93788" y="1949450"/>
            <a:ext cx="6956425" cy="3948113"/>
          </a:xfrm>
        </p:spPr>
      </p:pic>
      <p:sp>
        <p:nvSpPr>
          <p:cNvPr id="40966" name="Google Shape;310;p1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r">
              <a:buClr>
                <a:srgbClr val="888888"/>
              </a:buClr>
              <a:buSzPts val="900"/>
              <a:buFont typeface="Arial" charset="0"/>
              <a:buNone/>
            </a:pPr>
            <a:fld id="{23FF6CBF-6BF6-47AC-817A-0327B133E112}" type="slidenum">
              <a:rPr lang="it-IT" sz="900">
                <a:solidFill>
                  <a:srgbClr val="888888"/>
                </a:solidFill>
              </a:rPr>
              <a:pPr algn="r">
                <a:buClr>
                  <a:srgbClr val="888888"/>
                </a:buClr>
                <a:buSzPts val="900"/>
                <a:buFont typeface="Arial" charset="0"/>
                <a:buNone/>
              </a:pPr>
              <a:t>14</a:t>
            </a:fld>
            <a:endParaRPr lang="it-IT" sz="900">
              <a:solidFill>
                <a:srgbClr val="888888"/>
              </a:solidFill>
            </a:endParaRPr>
          </a:p>
        </p:txBody>
      </p:sp>
      <p:sp>
        <p:nvSpPr>
          <p:cNvPr id="40967" name="CasellaDiTesto 1"/>
          <p:cNvSpPr txBox="1">
            <a:spLocks noChangeArrowheads="1"/>
          </p:cNvSpPr>
          <p:nvPr/>
        </p:nvSpPr>
        <p:spPr bwMode="auto">
          <a:xfrm>
            <a:off x="1371600" y="5994400"/>
            <a:ext cx="6235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800" b="1"/>
              <a:t>Scrivici a </a:t>
            </a:r>
            <a:r>
              <a:rPr lang="it-IT" sz="2800" b="1">
                <a:solidFill>
                  <a:srgbClr val="C00000"/>
                </a:solidFill>
              </a:rPr>
              <a:t>info@gas-sestocalende.it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98;p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endParaRPr lang="it-IT" sz="1800">
              <a:solidFill>
                <a:srgbClr val="FFFFFF"/>
              </a:solidFill>
            </a:endParaRPr>
          </a:p>
        </p:txBody>
      </p:sp>
      <p:sp>
        <p:nvSpPr>
          <p:cNvPr id="16387" name="Google Shape;99;p2"/>
          <p:cNvSpPr>
            <a:spLocks noChangeArrowheads="1"/>
          </p:cNvSpPr>
          <p:nvPr/>
        </p:nvSpPr>
        <p:spPr bwMode="auto">
          <a:xfrm rot="5400000" flipH="1">
            <a:off x="-1914525" y="1914525"/>
            <a:ext cx="6858000" cy="302895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8000">
                <a:srgbClr val="000000"/>
              </a:gs>
              <a:gs pos="100000">
                <a:srgbClr val="71BEC4"/>
              </a:gs>
            </a:gsLst>
            <a:lin ang="3000000"/>
          </a:gra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endParaRPr lang="it-IT" sz="1800">
              <a:solidFill>
                <a:srgbClr val="FFFFFF"/>
              </a:solidFill>
            </a:endParaRPr>
          </a:p>
        </p:txBody>
      </p:sp>
      <p:sp>
        <p:nvSpPr>
          <p:cNvPr id="100" name="Google Shape;100;p2"/>
          <p:cNvSpPr/>
          <p:nvPr/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BBE0E3">
                  <a:alpha val="45882"/>
                </a:srgbClr>
              </a:gs>
              <a:gs pos="100000">
                <a:srgbClr val="BBE0E3">
                  <a:alpha val="45882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"/>
          <p:cNvSpPr/>
          <p:nvPr/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0">
                <a:srgbClr val="BBE0E3">
                  <a:alpha val="28627"/>
                </a:srgbClr>
              </a:gs>
              <a:gs pos="2000">
                <a:srgbClr val="BBE0E3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"/>
          <p:cNvSpPr/>
          <p:nvPr/>
        </p:nvSpPr>
        <p:spPr>
          <a:xfrm rot="-964587">
            <a:off x="-376302" y="969718"/>
            <a:ext cx="2925267" cy="4178958"/>
          </a:xfrm>
          <a:custGeom>
            <a:avLst/>
            <a:gdLst/>
            <a:ahLst/>
            <a:cxnLst/>
            <a:rect l="l" t="t" r="r" b="b"/>
            <a:pathLst>
              <a:path w="3900357" h="4178958" extrusionOk="0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BBE0E3">
                  <a:alpha val="42745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397" name="Google Shape;103;p2"/>
          <p:cNvGrpSpPr>
            <a:grpSpLocks/>
          </p:cNvGrpSpPr>
          <p:nvPr/>
        </p:nvGrpSpPr>
        <p:grpSpPr bwMode="auto">
          <a:xfrm>
            <a:off x="0" y="0"/>
            <a:ext cx="3041650" cy="6870700"/>
            <a:chOff x="-4" y="-4"/>
            <a:chExt cx="1916" cy="4328"/>
          </a:xfrm>
        </p:grpSpPr>
        <p:pic>
          <p:nvPicPr>
            <p:cNvPr id="16407" name="Google Shape;103;p2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4" y="-4"/>
              <a:ext cx="1916" cy="4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08" name="Text Box 14"/>
            <p:cNvSpPr txBox="1">
              <a:spLocks noChangeArrowheads="1"/>
            </p:cNvSpPr>
            <p:nvPr/>
          </p:nvSpPr>
          <p:spPr bwMode="auto">
            <a:xfrm rot="5400000">
              <a:off x="-1206" y="1206"/>
              <a:ext cx="4320" cy="1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vert="eaVert" lIns="91425" tIns="45700" rIns="91425" bIns="45700" anchor="ctr"/>
            <a:lstStyle/>
            <a:p>
              <a:pPr algn="ctr">
                <a:buClr>
                  <a:srgbClr val="000000"/>
                </a:buClr>
                <a:buFont typeface="Arial" charset="0"/>
                <a:buNone/>
              </a:pPr>
              <a:endParaRPr lang="it-IT" sz="1800">
                <a:solidFill>
                  <a:srgbClr val="FFFFFF"/>
                </a:solidFill>
              </a:endParaRPr>
            </a:p>
          </p:txBody>
        </p:sp>
      </p:grpSp>
      <p:sp>
        <p:nvSpPr>
          <p:cNvPr id="16400" name="Google Shape;104;p2"/>
          <p:cNvSpPr txBox="1">
            <a:spLocks noGrp="1"/>
          </p:cNvSpPr>
          <p:nvPr>
            <p:ph type="title"/>
          </p:nvPr>
        </p:nvSpPr>
        <p:spPr>
          <a:xfrm>
            <a:off x="522288" y="1225550"/>
            <a:ext cx="2254250" cy="2854325"/>
          </a:xfrm>
        </p:spPr>
        <p:txBody>
          <a:bodyPr anchor="b">
            <a:normAutofit fontScale="90000"/>
          </a:bodyPr>
          <a:lstStyle/>
          <a:p>
            <a:pPr algn="r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4000" b="1" dirty="0">
                <a:solidFill>
                  <a:srgbClr val="FFFFFF"/>
                </a:solidFill>
                <a:latin typeface="Arial" charset="0"/>
                <a:cs typeface="Arial" charset="0"/>
              </a:rPr>
              <a:t>Avete mai sentito dire:</a:t>
            </a:r>
            <a:r>
              <a:rPr lang="it-IT" sz="2800" dirty="0">
                <a:solidFill>
                  <a:srgbClr val="FFFFFF"/>
                </a:solidFill>
                <a:latin typeface="Arial" charset="0"/>
                <a:cs typeface="Arial" charset="0"/>
              </a:rPr>
              <a:t/>
            </a:r>
            <a:br>
              <a:rPr lang="it-IT" sz="2800" dirty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it-IT" sz="2800" dirty="0">
                <a:solidFill>
                  <a:srgbClr val="FFFFFF"/>
                </a:solidFill>
                <a:latin typeface="Arial" charset="0"/>
                <a:cs typeface="Arial" charset="0"/>
              </a:rPr>
              <a:t/>
            </a:r>
            <a:br>
              <a:rPr lang="it-IT" sz="2800" dirty="0">
                <a:solidFill>
                  <a:srgbClr val="FFFFFF"/>
                </a:solidFill>
                <a:latin typeface="Arial" charset="0"/>
                <a:cs typeface="Arial" charset="0"/>
              </a:rPr>
            </a:br>
            <a:endParaRPr lang="it-IT" sz="28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6399" name="Google Shape;105;p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78875" y="6456363"/>
            <a:ext cx="33496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r">
              <a:buClr>
                <a:srgbClr val="7F7F7F"/>
              </a:buClr>
              <a:buSzPts val="1000"/>
              <a:buFont typeface="Arial" charset="0"/>
              <a:buNone/>
            </a:pPr>
            <a:fld id="{0295C59E-C571-43E4-AC6E-D5CEC975AE0A}" type="slidenum">
              <a:rPr lang="it-IT" sz="1000">
                <a:solidFill>
                  <a:srgbClr val="7F7F7F"/>
                </a:solidFill>
              </a:rPr>
              <a:pPr algn="r">
                <a:buClr>
                  <a:srgbClr val="7F7F7F"/>
                </a:buClr>
                <a:buSzPts val="1000"/>
                <a:buFont typeface="Arial" charset="0"/>
                <a:buNone/>
              </a:pPr>
              <a:t>2</a:t>
            </a:fld>
            <a:endParaRPr lang="it-IT" sz="1000">
              <a:solidFill>
                <a:srgbClr val="7F7F7F"/>
              </a:solidFill>
            </a:endParaRPr>
          </a:p>
        </p:txBody>
      </p:sp>
      <p:grpSp>
        <p:nvGrpSpPr>
          <p:cNvPr id="2" name="Google Shape;106;p2"/>
          <p:cNvGrpSpPr>
            <a:grpSpLocks/>
          </p:cNvGrpSpPr>
          <p:nvPr/>
        </p:nvGrpSpPr>
        <p:grpSpPr bwMode="auto">
          <a:xfrm>
            <a:off x="3678238" y="1577975"/>
            <a:ext cx="5000625" cy="3798888"/>
            <a:chOff x="0" y="827959"/>
            <a:chExt cx="5000124" cy="3798001"/>
          </a:xfrm>
        </p:grpSpPr>
        <p:sp>
          <p:nvSpPr>
            <p:cNvPr id="16401" name="Google Shape;107;p2"/>
            <p:cNvSpPr>
              <a:spLocks noChangeArrowheads="1"/>
            </p:cNvSpPr>
            <p:nvPr/>
          </p:nvSpPr>
          <p:spPr bwMode="auto">
            <a:xfrm>
              <a:off x="0" y="827959"/>
              <a:ext cx="5000124" cy="11700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it-IT"/>
            </a:p>
          </p:txBody>
        </p:sp>
        <p:sp>
          <p:nvSpPr>
            <p:cNvPr id="16402" name="Google Shape;108;p2"/>
            <p:cNvSpPr txBox="1">
              <a:spLocks noChangeArrowheads="1"/>
            </p:cNvSpPr>
            <p:nvPr/>
          </p:nvSpPr>
          <p:spPr bwMode="auto">
            <a:xfrm>
              <a:off x="57115" y="885074"/>
              <a:ext cx="4885894" cy="1055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90500" tIns="190500" rIns="190500" bIns="190500" anchor="ctr"/>
            <a:lstStyle/>
            <a:p>
              <a:pPr>
                <a:lnSpc>
                  <a:spcPct val="90000"/>
                </a:lnSpc>
                <a:buClr>
                  <a:srgbClr val="FFFFFF"/>
                </a:buClr>
                <a:buSzPts val="5000"/>
                <a:buFont typeface="Arial" charset="0"/>
                <a:buNone/>
              </a:pPr>
              <a:r>
                <a:rPr lang="it-IT" sz="5000">
                  <a:solidFill>
                    <a:srgbClr val="FFFFFF"/>
                  </a:solidFill>
                </a:rPr>
                <a:t>Vado a benzina</a:t>
              </a:r>
            </a:p>
          </p:txBody>
        </p:sp>
        <p:sp>
          <p:nvSpPr>
            <p:cNvPr id="16403" name="Google Shape;109;p2"/>
            <p:cNvSpPr>
              <a:spLocks noChangeArrowheads="1"/>
            </p:cNvSpPr>
            <p:nvPr/>
          </p:nvSpPr>
          <p:spPr bwMode="auto">
            <a:xfrm>
              <a:off x="0" y="2141960"/>
              <a:ext cx="5000124" cy="117000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84A2CF"/>
                </a:gs>
                <a:gs pos="50000">
                  <a:srgbClr val="7097CC"/>
                </a:gs>
                <a:gs pos="100000">
                  <a:srgbClr val="5D84B9"/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it-IT"/>
            </a:p>
          </p:txBody>
        </p:sp>
        <p:sp>
          <p:nvSpPr>
            <p:cNvPr id="16404" name="Google Shape;110;p2"/>
            <p:cNvSpPr txBox="1">
              <a:spLocks noChangeArrowheads="1"/>
            </p:cNvSpPr>
            <p:nvPr/>
          </p:nvSpPr>
          <p:spPr bwMode="auto">
            <a:xfrm>
              <a:off x="57115" y="2199075"/>
              <a:ext cx="4885894" cy="1055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90500" tIns="190500" rIns="190500" bIns="190500" anchor="ctr"/>
            <a:lstStyle/>
            <a:p>
              <a:pPr>
                <a:lnSpc>
                  <a:spcPct val="90000"/>
                </a:lnSpc>
                <a:buClr>
                  <a:srgbClr val="FFFFFF"/>
                </a:buClr>
                <a:buSzPts val="5000"/>
                <a:buFont typeface="Arial" charset="0"/>
                <a:buNone/>
              </a:pPr>
              <a:r>
                <a:rPr lang="it-IT" sz="5000">
                  <a:solidFill>
                    <a:srgbClr val="FFFFFF"/>
                  </a:solidFill>
                </a:rPr>
                <a:t>Vado a gasolio</a:t>
              </a:r>
            </a:p>
          </p:txBody>
        </p:sp>
        <p:sp>
          <p:nvSpPr>
            <p:cNvPr id="16405" name="Google Shape;111;p2"/>
            <p:cNvSpPr>
              <a:spLocks noChangeArrowheads="1"/>
            </p:cNvSpPr>
            <p:nvPr/>
          </p:nvSpPr>
          <p:spPr bwMode="auto">
            <a:xfrm>
              <a:off x="0" y="3455960"/>
              <a:ext cx="5000124" cy="117000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515193"/>
                </a:gs>
                <a:gs pos="50000">
                  <a:srgbClr val="29298A"/>
                </a:gs>
                <a:gs pos="100000">
                  <a:srgbClr val="21217D"/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it-IT"/>
            </a:p>
          </p:txBody>
        </p:sp>
        <p:sp>
          <p:nvSpPr>
            <p:cNvPr id="16406" name="Google Shape;112;p2"/>
            <p:cNvSpPr txBox="1">
              <a:spLocks noChangeArrowheads="1"/>
            </p:cNvSpPr>
            <p:nvPr/>
          </p:nvSpPr>
          <p:spPr bwMode="auto">
            <a:xfrm>
              <a:off x="57115" y="3513075"/>
              <a:ext cx="4885894" cy="1055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90500" tIns="190500" rIns="190500" bIns="190500" anchor="ctr"/>
            <a:lstStyle/>
            <a:p>
              <a:pPr>
                <a:lnSpc>
                  <a:spcPct val="90000"/>
                </a:lnSpc>
                <a:buClr>
                  <a:srgbClr val="FFFFFF"/>
                </a:buClr>
                <a:buSzPts val="5000"/>
                <a:buFont typeface="Arial" charset="0"/>
                <a:buNone/>
              </a:pPr>
              <a:r>
                <a:rPr lang="it-IT" sz="5000">
                  <a:solidFill>
                    <a:srgbClr val="FFFFFF"/>
                  </a:solidFill>
                </a:rPr>
                <a:t>Vado a gas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Google Shape;117;p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endParaRPr lang="it-IT" sz="1800">
              <a:solidFill>
                <a:srgbClr val="FFFFFF"/>
              </a:solidFill>
            </a:endParaRPr>
          </a:p>
        </p:txBody>
      </p:sp>
      <p:sp>
        <p:nvSpPr>
          <p:cNvPr id="18435" name="Google Shape;118;p3"/>
          <p:cNvSpPr>
            <a:spLocks noChangeArrowheads="1"/>
          </p:cNvSpPr>
          <p:nvPr/>
        </p:nvSpPr>
        <p:spPr bwMode="auto">
          <a:xfrm rot="5400000" flipH="1">
            <a:off x="-1914525" y="1914525"/>
            <a:ext cx="6858000" cy="302895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8000">
                <a:srgbClr val="000000"/>
              </a:gs>
              <a:gs pos="100000">
                <a:srgbClr val="71BEC4"/>
              </a:gs>
            </a:gsLst>
            <a:lin ang="3000000"/>
          </a:gra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endParaRPr lang="it-IT" sz="1800">
              <a:solidFill>
                <a:srgbClr val="FFFFFF"/>
              </a:solidFill>
            </a:endParaRPr>
          </a:p>
        </p:txBody>
      </p:sp>
      <p:sp>
        <p:nvSpPr>
          <p:cNvPr id="119" name="Google Shape;119;p3"/>
          <p:cNvSpPr/>
          <p:nvPr/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BBE0E3">
                  <a:alpha val="45882"/>
                </a:srgbClr>
              </a:gs>
              <a:gs pos="100000">
                <a:srgbClr val="BBE0E3">
                  <a:alpha val="45882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3"/>
          <p:cNvSpPr/>
          <p:nvPr/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0">
                <a:srgbClr val="BBE0E3">
                  <a:alpha val="28627"/>
                </a:srgbClr>
              </a:gs>
              <a:gs pos="2000">
                <a:srgbClr val="BBE0E3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3"/>
          <p:cNvSpPr/>
          <p:nvPr/>
        </p:nvSpPr>
        <p:spPr>
          <a:xfrm rot="-964587">
            <a:off x="-376302" y="969718"/>
            <a:ext cx="2925267" cy="4178958"/>
          </a:xfrm>
          <a:custGeom>
            <a:avLst/>
            <a:gdLst/>
            <a:ahLst/>
            <a:cxnLst/>
            <a:rect l="l" t="t" r="r" b="b"/>
            <a:pathLst>
              <a:path w="3900357" h="4178958" extrusionOk="0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BBE0E3">
                  <a:alpha val="42745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445" name="Google Shape;122;p3"/>
          <p:cNvGrpSpPr>
            <a:grpSpLocks/>
          </p:cNvGrpSpPr>
          <p:nvPr/>
        </p:nvGrpSpPr>
        <p:grpSpPr bwMode="auto">
          <a:xfrm>
            <a:off x="0" y="0"/>
            <a:ext cx="3041650" cy="6870700"/>
            <a:chOff x="-4" y="-4"/>
            <a:chExt cx="1916" cy="4328"/>
          </a:xfrm>
        </p:grpSpPr>
        <p:pic>
          <p:nvPicPr>
            <p:cNvPr id="18455" name="Google Shape;122;p3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4" y="-4"/>
              <a:ext cx="1916" cy="4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56" name="Text Box 14"/>
            <p:cNvSpPr txBox="1">
              <a:spLocks noChangeArrowheads="1"/>
            </p:cNvSpPr>
            <p:nvPr/>
          </p:nvSpPr>
          <p:spPr bwMode="auto">
            <a:xfrm rot="5400000">
              <a:off x="-1206" y="1206"/>
              <a:ext cx="4320" cy="1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vert="eaVert" lIns="91425" tIns="45700" rIns="91425" bIns="45700" anchor="ctr"/>
            <a:lstStyle/>
            <a:p>
              <a:pPr algn="ctr">
                <a:buClr>
                  <a:srgbClr val="000000"/>
                </a:buClr>
                <a:buFont typeface="Arial" charset="0"/>
                <a:buNone/>
              </a:pPr>
              <a:endParaRPr lang="it-IT" sz="1800">
                <a:solidFill>
                  <a:srgbClr val="FFFFFF"/>
                </a:solidFill>
              </a:endParaRPr>
            </a:p>
          </p:txBody>
        </p:sp>
      </p:grpSp>
      <p:sp>
        <p:nvSpPr>
          <p:cNvPr id="18446" name="Google Shape;123;p3"/>
          <p:cNvSpPr txBox="1">
            <a:spLocks noGrp="1"/>
          </p:cNvSpPr>
          <p:nvPr>
            <p:ph type="title"/>
          </p:nvPr>
        </p:nvSpPr>
        <p:spPr>
          <a:xfrm>
            <a:off x="439738" y="1684338"/>
            <a:ext cx="2336800" cy="2395537"/>
          </a:xfrm>
        </p:spPr>
        <p:txBody>
          <a:bodyPr anchor="b">
            <a:normAutofit fontScale="90000"/>
          </a:bodyPr>
          <a:lstStyle/>
          <a:p>
            <a:pPr algn="r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3600" dirty="0">
                <a:solidFill>
                  <a:srgbClr val="FFFFFF"/>
                </a:solidFill>
                <a:latin typeface="Arial" charset="0"/>
                <a:cs typeface="Arial" charset="0"/>
              </a:rPr>
              <a:t/>
            </a:r>
            <a:br>
              <a:rPr lang="it-IT" sz="3600" dirty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it-IT" sz="4000" b="1" dirty="0">
                <a:solidFill>
                  <a:srgbClr val="FFFFFF"/>
                </a:solidFill>
                <a:latin typeface="Arial" charset="0"/>
                <a:cs typeface="Arial" charset="0"/>
              </a:rPr>
              <a:t>Ma c’è anche chi va </a:t>
            </a:r>
            <a:r>
              <a:rPr lang="it-IT" sz="4000" b="1" dirty="0">
                <a:solidFill>
                  <a:srgbClr val="FFFF00"/>
                </a:solidFill>
                <a:latin typeface="Arial" charset="0"/>
                <a:cs typeface="Arial" charset="0"/>
              </a:rPr>
              <a:t>nel</a:t>
            </a:r>
            <a:r>
              <a:rPr lang="it-IT" sz="4000" b="1" dirty="0">
                <a:solidFill>
                  <a:srgbClr val="FFFFFF"/>
                </a:solidFill>
                <a:latin typeface="Arial" charset="0"/>
                <a:cs typeface="Arial" charset="0"/>
              </a:rPr>
              <a:t>  G.A.S.</a:t>
            </a:r>
            <a:r>
              <a:rPr lang="it-IT" sz="3600" dirty="0">
                <a:solidFill>
                  <a:srgbClr val="FFFFFF"/>
                </a:solidFill>
                <a:latin typeface="Arial" charset="0"/>
                <a:cs typeface="Arial" charset="0"/>
              </a:rPr>
              <a:t/>
            </a:r>
            <a:br>
              <a:rPr lang="it-IT" sz="3600" dirty="0">
                <a:solidFill>
                  <a:srgbClr val="FFFFFF"/>
                </a:solidFill>
                <a:latin typeface="Arial" charset="0"/>
                <a:cs typeface="Arial" charset="0"/>
              </a:rPr>
            </a:br>
            <a:endParaRPr lang="it-IT" sz="36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8447" name="Google Shape;124;p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78875" y="6456363"/>
            <a:ext cx="33496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r">
              <a:buClr>
                <a:srgbClr val="7F7F7F"/>
              </a:buClr>
              <a:buSzPts val="1000"/>
              <a:buFont typeface="Arial" charset="0"/>
              <a:buNone/>
            </a:pPr>
            <a:fld id="{B4B1B337-FCF8-4081-A64C-DFE3415C5AE8}" type="slidenum">
              <a:rPr lang="it-IT" sz="1000">
                <a:solidFill>
                  <a:srgbClr val="7F7F7F"/>
                </a:solidFill>
              </a:rPr>
              <a:pPr algn="r">
                <a:buClr>
                  <a:srgbClr val="7F7F7F"/>
                </a:buClr>
                <a:buSzPts val="1000"/>
                <a:buFont typeface="Arial" charset="0"/>
                <a:buNone/>
              </a:pPr>
              <a:t>3</a:t>
            </a:fld>
            <a:endParaRPr lang="it-IT" sz="1000">
              <a:solidFill>
                <a:srgbClr val="7F7F7F"/>
              </a:solidFill>
            </a:endParaRPr>
          </a:p>
        </p:txBody>
      </p:sp>
      <p:grpSp>
        <p:nvGrpSpPr>
          <p:cNvPr id="18448" name="Google Shape;125;p3"/>
          <p:cNvGrpSpPr>
            <a:grpSpLocks/>
          </p:cNvGrpSpPr>
          <p:nvPr/>
        </p:nvGrpSpPr>
        <p:grpSpPr bwMode="auto">
          <a:xfrm>
            <a:off x="3678238" y="1227138"/>
            <a:ext cx="5000625" cy="4498975"/>
            <a:chOff x="0" y="477454"/>
            <a:chExt cx="5000124" cy="4499011"/>
          </a:xfrm>
        </p:grpSpPr>
        <p:sp>
          <p:nvSpPr>
            <p:cNvPr id="18449" name="Google Shape;126;p3"/>
            <p:cNvSpPr>
              <a:spLocks noChangeArrowheads="1"/>
            </p:cNvSpPr>
            <p:nvPr/>
          </p:nvSpPr>
          <p:spPr bwMode="auto">
            <a:xfrm>
              <a:off x="0" y="477454"/>
              <a:ext cx="5000124" cy="146718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E1F1F2"/>
                </a:gs>
                <a:gs pos="50000">
                  <a:srgbClr val="D7EDF0"/>
                </a:gs>
                <a:gs pos="100000">
                  <a:srgbClr val="BCD2D5"/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it-IT"/>
            </a:p>
          </p:txBody>
        </p:sp>
        <p:sp>
          <p:nvSpPr>
            <p:cNvPr id="18450" name="Google Shape;127;p3"/>
            <p:cNvSpPr txBox="1">
              <a:spLocks noChangeArrowheads="1"/>
            </p:cNvSpPr>
            <p:nvPr/>
          </p:nvSpPr>
          <p:spPr bwMode="auto">
            <a:xfrm>
              <a:off x="71622" y="549076"/>
              <a:ext cx="4856880" cy="1323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44775" tIns="144775" rIns="144775" bIns="144775" anchor="ctr"/>
            <a:lstStyle/>
            <a:p>
              <a:pPr>
                <a:lnSpc>
                  <a:spcPct val="90000"/>
                </a:lnSpc>
                <a:buClr>
                  <a:srgbClr val="000000"/>
                </a:buClr>
                <a:buSzPts val="3800"/>
                <a:buFont typeface="Arial" charset="0"/>
                <a:buNone/>
              </a:pPr>
              <a:r>
                <a:rPr lang="it-IT" sz="3800"/>
                <a:t>Cosa vuol dire G.A.S. con i puntini ?</a:t>
              </a:r>
            </a:p>
          </p:txBody>
        </p:sp>
        <p:sp>
          <p:nvSpPr>
            <p:cNvPr id="18451" name="Google Shape;128;p3"/>
            <p:cNvSpPr>
              <a:spLocks noChangeArrowheads="1"/>
            </p:cNvSpPr>
            <p:nvPr/>
          </p:nvSpPr>
          <p:spPr bwMode="auto">
            <a:xfrm>
              <a:off x="0" y="2054074"/>
              <a:ext cx="5000124" cy="146718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515193"/>
                </a:gs>
                <a:gs pos="50000">
                  <a:srgbClr val="29298A"/>
                </a:gs>
                <a:gs pos="100000">
                  <a:srgbClr val="21217D"/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it-IT"/>
            </a:p>
          </p:txBody>
        </p:sp>
        <p:sp>
          <p:nvSpPr>
            <p:cNvPr id="18452" name="Google Shape;129;p3"/>
            <p:cNvSpPr txBox="1">
              <a:spLocks noChangeArrowheads="1"/>
            </p:cNvSpPr>
            <p:nvPr/>
          </p:nvSpPr>
          <p:spPr bwMode="auto">
            <a:xfrm>
              <a:off x="71622" y="2125696"/>
              <a:ext cx="4856880" cy="1323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44775" tIns="144775" rIns="144775" bIns="144775" anchor="ctr"/>
            <a:lstStyle/>
            <a:p>
              <a:pPr>
                <a:lnSpc>
                  <a:spcPct val="90000"/>
                </a:lnSpc>
                <a:buClr>
                  <a:srgbClr val="FFFFFF"/>
                </a:buClr>
                <a:buSzPts val="3800"/>
                <a:buFont typeface="Arial" charset="0"/>
                <a:buNone/>
              </a:pPr>
              <a:r>
                <a:rPr lang="it-IT" sz="3800">
                  <a:solidFill>
                    <a:srgbClr val="FFFFFF"/>
                  </a:solidFill>
                </a:rPr>
                <a:t>Vuol dire</a:t>
              </a:r>
            </a:p>
          </p:txBody>
        </p:sp>
        <p:sp>
          <p:nvSpPr>
            <p:cNvPr id="18453" name="Google Shape;130;p3"/>
            <p:cNvSpPr>
              <a:spLocks noChangeArrowheads="1"/>
            </p:cNvSpPr>
            <p:nvPr/>
          </p:nvSpPr>
          <p:spPr bwMode="auto">
            <a:xfrm>
              <a:off x="0" y="3521255"/>
              <a:ext cx="5000124" cy="1455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it-IT"/>
            </a:p>
          </p:txBody>
        </p:sp>
        <p:sp>
          <p:nvSpPr>
            <p:cNvPr id="18454" name="Google Shape;131;p3"/>
            <p:cNvSpPr txBox="1">
              <a:spLocks noChangeArrowheads="1"/>
            </p:cNvSpPr>
            <p:nvPr/>
          </p:nvSpPr>
          <p:spPr bwMode="auto">
            <a:xfrm>
              <a:off x="0" y="3521255"/>
              <a:ext cx="5000124" cy="1455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58750" tIns="48250" rIns="270250" bIns="48250"/>
            <a:lstStyle/>
            <a:p>
              <a:pPr marL="285750" lvl="1" indent="-285750">
                <a:lnSpc>
                  <a:spcPct val="90000"/>
                </a:lnSpc>
                <a:buClr>
                  <a:srgbClr val="000000"/>
                </a:buClr>
                <a:buSzPts val="3000"/>
                <a:buFont typeface="Arial" charset="0"/>
                <a:buChar char="•"/>
              </a:pPr>
              <a:r>
                <a:rPr lang="it-IT" sz="3000"/>
                <a:t>Gruppo</a:t>
              </a:r>
            </a:p>
            <a:p>
              <a:pPr marL="285750" lvl="1" indent="-285750">
                <a:lnSpc>
                  <a:spcPct val="90000"/>
                </a:lnSpc>
                <a:spcBef>
                  <a:spcPts val="600"/>
                </a:spcBef>
                <a:buClr>
                  <a:srgbClr val="000000"/>
                </a:buClr>
                <a:buSzPts val="3000"/>
                <a:buFont typeface="Arial" charset="0"/>
                <a:buChar char="•"/>
              </a:pPr>
              <a:r>
                <a:rPr lang="it-IT" sz="3000"/>
                <a:t>Acquisto</a:t>
              </a:r>
            </a:p>
            <a:p>
              <a:pPr marL="285750" lvl="1" indent="-285750">
                <a:lnSpc>
                  <a:spcPct val="90000"/>
                </a:lnSpc>
                <a:spcBef>
                  <a:spcPts val="600"/>
                </a:spcBef>
                <a:buClr>
                  <a:srgbClr val="000000"/>
                </a:buClr>
                <a:buSzPts val="3000"/>
                <a:buFont typeface="Arial" charset="0"/>
                <a:buChar char="•"/>
              </a:pPr>
              <a:r>
                <a:rPr lang="it-IT" sz="3000"/>
                <a:t>Solidale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Google Shape;136;p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endParaRPr lang="it-IT" sz="1800">
              <a:solidFill>
                <a:srgbClr val="FFFFFF"/>
              </a:solidFill>
            </a:endParaRPr>
          </a:p>
        </p:txBody>
      </p:sp>
      <p:sp>
        <p:nvSpPr>
          <p:cNvPr id="20483" name="Google Shape;137;p4"/>
          <p:cNvSpPr>
            <a:spLocks noChangeArrowheads="1"/>
          </p:cNvSpPr>
          <p:nvPr/>
        </p:nvSpPr>
        <p:spPr bwMode="auto">
          <a:xfrm rot="5400000" flipH="1">
            <a:off x="-1914525" y="1914525"/>
            <a:ext cx="6858000" cy="302895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8000">
                <a:srgbClr val="000000"/>
              </a:gs>
              <a:gs pos="100000">
                <a:srgbClr val="71BEC4"/>
              </a:gs>
            </a:gsLst>
            <a:lin ang="3000000"/>
          </a:gra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endParaRPr lang="it-IT" sz="1800">
              <a:solidFill>
                <a:srgbClr val="FFFFFF"/>
              </a:solidFill>
            </a:endParaRPr>
          </a:p>
        </p:txBody>
      </p:sp>
      <p:sp>
        <p:nvSpPr>
          <p:cNvPr id="138" name="Google Shape;138;p4"/>
          <p:cNvSpPr/>
          <p:nvPr/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BBE0E3">
                  <a:alpha val="45882"/>
                </a:srgbClr>
              </a:gs>
              <a:gs pos="100000">
                <a:srgbClr val="BBE0E3">
                  <a:alpha val="45882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4"/>
          <p:cNvSpPr/>
          <p:nvPr/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0">
                <a:srgbClr val="BBE0E3">
                  <a:alpha val="28627"/>
                </a:srgbClr>
              </a:gs>
              <a:gs pos="2000">
                <a:srgbClr val="BBE0E3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4"/>
          <p:cNvSpPr/>
          <p:nvPr/>
        </p:nvSpPr>
        <p:spPr>
          <a:xfrm rot="-964587">
            <a:off x="-376302" y="969718"/>
            <a:ext cx="2925267" cy="4178958"/>
          </a:xfrm>
          <a:custGeom>
            <a:avLst/>
            <a:gdLst/>
            <a:ahLst/>
            <a:cxnLst/>
            <a:rect l="l" t="t" r="r" b="b"/>
            <a:pathLst>
              <a:path w="3900357" h="4178958" extrusionOk="0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BBE0E3">
                  <a:alpha val="42745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4"/>
          <p:cNvSpPr/>
          <p:nvPr/>
        </p:nvSpPr>
        <p:spPr>
          <a:xfrm rot="5400000" flipH="1">
            <a:off x="-1914818" y="1367919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D5ECED">
                  <a:alpha val="10980"/>
                </a:srgbClr>
              </a:gs>
              <a:gs pos="100000">
                <a:srgbClr val="D5ECED">
                  <a:alpha val="10980"/>
                </a:srgbClr>
              </a:gs>
            </a:gsLst>
            <a:lin ang="7200000" scaled="0"/>
          </a:gra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96" name="Google Shape;142;p4"/>
          <p:cNvSpPr txBox="1">
            <a:spLocks noGrp="1"/>
          </p:cNvSpPr>
          <p:nvPr>
            <p:ph type="title"/>
          </p:nvPr>
        </p:nvSpPr>
        <p:spPr>
          <a:xfrm>
            <a:off x="465138" y="1120775"/>
            <a:ext cx="2336800" cy="2395538"/>
          </a:xfrm>
        </p:spPr>
        <p:txBody>
          <a:bodyPr anchor="b">
            <a:normAutofit fontScale="90000"/>
          </a:bodyPr>
          <a:lstStyle/>
          <a:p>
            <a:pPr algn="r"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4000" b="1" dirty="0">
                <a:solidFill>
                  <a:srgbClr val="FFFFFF"/>
                </a:solidFill>
                <a:latin typeface="Arial" charset="0"/>
                <a:cs typeface="Arial" charset="0"/>
              </a:rPr>
              <a:t>Che cosa significa?</a:t>
            </a:r>
          </a:p>
        </p:txBody>
      </p:sp>
      <p:sp>
        <p:nvSpPr>
          <p:cNvPr id="20497" name="Google Shape;143;p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78875" y="6456363"/>
            <a:ext cx="33496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r">
              <a:buClr>
                <a:srgbClr val="7F7F7F"/>
              </a:buClr>
              <a:buSzPts val="1000"/>
              <a:buFont typeface="Arial" charset="0"/>
              <a:buNone/>
            </a:pPr>
            <a:fld id="{C7448FED-4274-437E-BF53-16DDD97AC48D}" type="slidenum">
              <a:rPr lang="it-IT" sz="1000">
                <a:solidFill>
                  <a:srgbClr val="7F7F7F"/>
                </a:solidFill>
              </a:rPr>
              <a:pPr algn="r">
                <a:buClr>
                  <a:srgbClr val="7F7F7F"/>
                </a:buClr>
                <a:buSzPts val="1000"/>
                <a:buFont typeface="Arial" charset="0"/>
                <a:buNone/>
              </a:pPr>
              <a:t>4</a:t>
            </a:fld>
            <a:endParaRPr lang="it-IT" sz="1000">
              <a:solidFill>
                <a:srgbClr val="7F7F7F"/>
              </a:solidFill>
            </a:endParaRPr>
          </a:p>
        </p:txBody>
      </p:sp>
      <p:grpSp>
        <p:nvGrpSpPr>
          <p:cNvPr id="20498" name="Google Shape;144;p4"/>
          <p:cNvGrpSpPr>
            <a:grpSpLocks/>
          </p:cNvGrpSpPr>
          <p:nvPr/>
        </p:nvGrpSpPr>
        <p:grpSpPr bwMode="auto">
          <a:xfrm>
            <a:off x="3678238" y="750888"/>
            <a:ext cx="5000625" cy="5453062"/>
            <a:chOff x="0" y="0"/>
            <a:chExt cx="5000124" cy="5453921"/>
          </a:xfrm>
        </p:grpSpPr>
        <p:cxnSp>
          <p:nvCxnSpPr>
            <p:cNvPr id="145" name="Google Shape;145;p4"/>
            <p:cNvCxnSpPr/>
            <p:nvPr/>
          </p:nvCxnSpPr>
          <p:spPr>
            <a:xfrm>
              <a:off x="0" y="0"/>
              <a:ext cx="5000124" cy="0"/>
            </a:xfrm>
            <a:prstGeom prst="straightConnector1">
              <a:avLst/>
            </a:prstGeom>
            <a:gradFill>
              <a:gsLst>
                <a:gs pos="0">
                  <a:srgbClr val="474747"/>
                </a:gs>
                <a:gs pos="50000">
                  <a:schemeClr val="dk2"/>
                </a:gs>
                <a:gs pos="100000">
                  <a:schemeClr val="dk2"/>
                </a:gs>
              </a:gsLst>
              <a:lin ang="5400000" scaled="0"/>
            </a:gradFill>
            <a:ln w="952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0500" name="Google Shape;146;p4"/>
            <p:cNvSpPr>
              <a:spLocks noChangeArrowheads="1"/>
            </p:cNvSpPr>
            <p:nvPr/>
          </p:nvSpPr>
          <p:spPr bwMode="auto">
            <a:xfrm>
              <a:off x="0" y="0"/>
              <a:ext cx="5000124" cy="2726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it-IT"/>
            </a:p>
          </p:txBody>
        </p:sp>
        <p:sp>
          <p:nvSpPr>
            <p:cNvPr id="20501" name="Google Shape;147;p4"/>
            <p:cNvSpPr txBox="1">
              <a:spLocks noChangeArrowheads="1"/>
            </p:cNvSpPr>
            <p:nvPr/>
          </p:nvSpPr>
          <p:spPr bwMode="auto">
            <a:xfrm>
              <a:off x="0" y="0"/>
              <a:ext cx="5000124" cy="2726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4750" tIns="64750" rIns="64750" bIns="64750"/>
            <a:lstStyle/>
            <a:p>
              <a:pPr algn="just">
                <a:lnSpc>
                  <a:spcPct val="90000"/>
                </a:lnSpc>
                <a:buClr>
                  <a:srgbClr val="000000"/>
                </a:buClr>
                <a:buSzPts val="1700"/>
                <a:buFont typeface="Arial" charset="0"/>
                <a:buNone/>
              </a:pPr>
              <a:r>
                <a:rPr lang="it-IT" sz="1700"/>
                <a:t>I </a:t>
              </a:r>
              <a:r>
                <a:rPr lang="it-IT" sz="1700" b="1"/>
                <a:t>Gruppi di Acquisto Solidale </a:t>
              </a:r>
              <a:r>
                <a:rPr lang="it-IT" sz="1700"/>
                <a:t>sono associazioni di persone che si organizzano per acquistare prodotti alimentari o di uso quotidiano. Chi aderisce condivide l’attenzione verso l’acquisto di prodotti naturali e a basso impatto ambientale. </a:t>
              </a:r>
            </a:p>
          </p:txBody>
        </p:sp>
        <p:cxnSp>
          <p:nvCxnSpPr>
            <p:cNvPr id="148" name="Google Shape;148;p4"/>
            <p:cNvCxnSpPr/>
            <p:nvPr/>
          </p:nvCxnSpPr>
          <p:spPr>
            <a:xfrm>
              <a:off x="0" y="2727755"/>
              <a:ext cx="5000124" cy="0"/>
            </a:xfrm>
            <a:prstGeom prst="straightConnector1">
              <a:avLst/>
            </a:prstGeom>
            <a:gradFill>
              <a:gsLst>
                <a:gs pos="0">
                  <a:srgbClr val="474747"/>
                </a:gs>
                <a:gs pos="50000">
                  <a:schemeClr val="dk2"/>
                </a:gs>
                <a:gs pos="100000">
                  <a:schemeClr val="dk2"/>
                </a:gs>
              </a:gsLst>
              <a:lin ang="5400000" scaled="0"/>
            </a:gradFill>
            <a:ln w="952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0503" name="Google Shape;149;p4"/>
            <p:cNvSpPr>
              <a:spLocks noChangeArrowheads="1"/>
            </p:cNvSpPr>
            <p:nvPr/>
          </p:nvSpPr>
          <p:spPr bwMode="auto">
            <a:xfrm>
              <a:off x="0" y="2726960"/>
              <a:ext cx="5000124" cy="2726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it-IT"/>
            </a:p>
          </p:txBody>
        </p:sp>
        <p:sp>
          <p:nvSpPr>
            <p:cNvPr id="20504" name="Google Shape;150;p4"/>
            <p:cNvSpPr txBox="1">
              <a:spLocks noChangeArrowheads="1"/>
            </p:cNvSpPr>
            <p:nvPr/>
          </p:nvSpPr>
          <p:spPr bwMode="auto">
            <a:xfrm>
              <a:off x="0" y="1297573"/>
              <a:ext cx="5000124" cy="4156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4750" tIns="64750" rIns="64750" bIns="64750"/>
            <a:lstStyle/>
            <a:p>
              <a:pPr algn="just">
                <a:lnSpc>
                  <a:spcPct val="90000"/>
                </a:lnSpc>
                <a:buClr>
                  <a:srgbClr val="000000"/>
                </a:buClr>
                <a:buSzPts val="1700"/>
                <a:buFont typeface="Arial" charset="0"/>
                <a:buNone/>
              </a:pPr>
              <a:r>
                <a:rPr lang="it-IT" sz="1700"/>
                <a:t>La loro unicità risiede nel principio della solidarietà, che promuove una stretta relazione tra produttori che rispettano l'ambiente e le persone che decidono di condurre uno stile di vita alternativo a quello consumistico.</a:t>
              </a:r>
            </a:p>
            <a:p>
              <a:pPr algn="just">
                <a:lnSpc>
                  <a:spcPct val="90000"/>
                </a:lnSpc>
                <a:buClr>
                  <a:srgbClr val="000000"/>
                </a:buClr>
                <a:buSzPts val="1700"/>
                <a:buFont typeface="Arial" charset="0"/>
                <a:buNone/>
              </a:pPr>
              <a:endParaRPr lang="it-IT" sz="1700"/>
            </a:p>
            <a:p>
              <a:pPr algn="just">
                <a:lnSpc>
                  <a:spcPct val="90000"/>
                </a:lnSpc>
                <a:buClr>
                  <a:srgbClr val="000000"/>
                </a:buClr>
                <a:buSzPts val="1700"/>
                <a:buFont typeface="Arial" charset="0"/>
                <a:buNone/>
              </a:pPr>
              <a:r>
                <a:rPr lang="it-IT" sz="1700"/>
                <a:t>I G.A.S. scelgono di acquistare prodotti che provengono da progetti solidali, da aziende  che garantiscono condizioni di lavoro legali, eque e dignitose ai propri lavoratori, riconoscendo un giusto valore economico al prodotto acquistato.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Google Shape;155;p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endParaRPr lang="it-IT" sz="1800">
              <a:solidFill>
                <a:srgbClr val="FFFFFF"/>
              </a:solidFill>
            </a:endParaRPr>
          </a:p>
        </p:txBody>
      </p:sp>
      <p:sp>
        <p:nvSpPr>
          <p:cNvPr id="22531" name="Google Shape;156;p5"/>
          <p:cNvSpPr>
            <a:spLocks noChangeArrowheads="1"/>
          </p:cNvSpPr>
          <p:nvPr/>
        </p:nvSpPr>
        <p:spPr bwMode="auto">
          <a:xfrm>
            <a:off x="0" y="0"/>
            <a:ext cx="9142413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endParaRPr lang="it-IT" sz="1800">
              <a:solidFill>
                <a:srgbClr val="FFFFFF"/>
              </a:solidFill>
            </a:endParaRPr>
          </a:p>
        </p:txBody>
      </p:sp>
      <p:sp>
        <p:nvSpPr>
          <p:cNvPr id="22532" name="Google Shape;157;p5"/>
          <p:cNvSpPr>
            <a:spLocks noChangeArrowheads="1"/>
          </p:cNvSpPr>
          <p:nvPr/>
        </p:nvSpPr>
        <p:spPr bwMode="auto">
          <a:xfrm rot="5400000" flipH="1">
            <a:off x="-1914525" y="1914525"/>
            <a:ext cx="6858000" cy="302895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8000">
                <a:srgbClr val="000000"/>
              </a:gs>
              <a:gs pos="100000">
                <a:srgbClr val="71BEC4"/>
              </a:gs>
            </a:gsLst>
            <a:lin ang="3000000"/>
          </a:gra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endParaRPr lang="it-IT" sz="1800">
              <a:solidFill>
                <a:srgbClr val="FFFFFF"/>
              </a:solidFill>
            </a:endParaRPr>
          </a:p>
        </p:txBody>
      </p:sp>
      <p:sp>
        <p:nvSpPr>
          <p:cNvPr id="158" name="Google Shape;158;p5"/>
          <p:cNvSpPr/>
          <p:nvPr/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BBE0E3">
                  <a:alpha val="45882"/>
                </a:srgbClr>
              </a:gs>
              <a:gs pos="100000">
                <a:srgbClr val="BBE0E3">
                  <a:alpha val="45882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5"/>
          <p:cNvSpPr/>
          <p:nvPr/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0">
                <a:srgbClr val="BBE0E3">
                  <a:alpha val="28627"/>
                </a:srgbClr>
              </a:gs>
              <a:gs pos="2000">
                <a:srgbClr val="BBE0E3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5"/>
          <p:cNvSpPr/>
          <p:nvPr/>
        </p:nvSpPr>
        <p:spPr>
          <a:xfrm rot="-964587">
            <a:off x="-376302" y="969718"/>
            <a:ext cx="2925267" cy="4178958"/>
          </a:xfrm>
          <a:custGeom>
            <a:avLst/>
            <a:gdLst/>
            <a:ahLst/>
            <a:cxnLst/>
            <a:rect l="l" t="t" r="r" b="b"/>
            <a:pathLst>
              <a:path w="3900357" h="4178958" extrusionOk="0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BBE0E3">
                  <a:alpha val="42745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5"/>
          <p:cNvSpPr/>
          <p:nvPr/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D5ECED">
                  <a:alpha val="10980"/>
                </a:srgbClr>
              </a:gs>
              <a:gs pos="100000">
                <a:srgbClr val="D5ECED">
                  <a:alpha val="10980"/>
                </a:srgbClr>
              </a:gs>
            </a:gsLst>
            <a:lin ang="7200000" scaled="0"/>
          </a:gra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45" name="Google Shape;162;p5"/>
          <p:cNvSpPr txBox="1">
            <a:spLocks noGrp="1"/>
          </p:cNvSpPr>
          <p:nvPr>
            <p:ph type="title"/>
          </p:nvPr>
        </p:nvSpPr>
        <p:spPr>
          <a:xfrm>
            <a:off x="476250" y="395288"/>
            <a:ext cx="2401888" cy="3387725"/>
          </a:xfrm>
        </p:spPr>
        <p:txBody>
          <a:bodyPr anchor="b"/>
          <a:lstStyle/>
          <a:p>
            <a:pPr algn="r" eaLnBrk="1" hangingPunct="1">
              <a:spcBef>
                <a:spcPct val="0"/>
              </a:spcBef>
              <a:spcAft>
                <a:spcPct val="0"/>
              </a:spcAft>
            </a:pPr>
            <a:r>
              <a:rPr lang="it-IT" sz="36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Che cosa fa un G.A.S. ?</a:t>
            </a:r>
          </a:p>
        </p:txBody>
      </p:sp>
      <p:sp>
        <p:nvSpPr>
          <p:cNvPr id="163" name="Google Shape;163;p5"/>
          <p:cNvSpPr txBox="1">
            <a:spLocks noGrp="1"/>
          </p:cNvSpPr>
          <p:nvPr>
            <p:ph type="body" idx="1"/>
          </p:nvPr>
        </p:nvSpPr>
        <p:spPr>
          <a:xfrm>
            <a:off x="3608388" y="649288"/>
            <a:ext cx="5059362" cy="5546725"/>
          </a:xfrm>
        </p:spPr>
        <p:txBody>
          <a:bodyPr anchor="ctr">
            <a:normAutofit/>
          </a:bodyPr>
          <a:lstStyle/>
          <a:p>
            <a:pPr marL="342900" algn="just" eaLnBrk="1" fontAlgn="auto" hangingPunct="1">
              <a:lnSpc>
                <a:spcPct val="90000"/>
              </a:lnSpc>
              <a:spcBef>
                <a:spcPts val="0"/>
              </a:spcBef>
              <a:buSzPts val="1700"/>
              <a:buFont typeface="Arial"/>
              <a:buChar char="•"/>
              <a:defRPr/>
            </a:pPr>
            <a:r>
              <a:rPr lang="it-IT" sz="1700" dirty="0">
                <a:solidFill>
                  <a:schemeClr val="dk1"/>
                </a:solidFill>
                <a:sym typeface="Arial"/>
                <a:extLst>
                  <a:ext uri="http://customooxmlschemas.google.com/"/>
                </a:extLst>
              </a:rPr>
              <a:t>Sceglie i produttori / aziende dalle quali acquistare: produttori piccoli e locali (dove possibile), rispettosi della persona (rispetto delle condizioni di lavoro, orario di lavoro) e dell’ambiente (consumi eco-sostenibili, allevamenti rispettosi degli animali).</a:t>
            </a:r>
            <a:endParaRPr sz="3200" dirty="0">
              <a:solidFill>
                <a:schemeClr val="dk1"/>
              </a:solidFill>
              <a:sym typeface="Arial"/>
              <a:extLst>
                <a:ext uri="http://customooxmlschemas.google.com/"/>
              </a:extLst>
            </a:endParaRPr>
          </a:p>
          <a:p>
            <a:pPr marL="342900" indent="-234950" algn="just" eaLnBrk="1" fontAlgn="auto" hangingPunct="1">
              <a:lnSpc>
                <a:spcPct val="90000"/>
              </a:lnSpc>
              <a:spcBef>
                <a:spcPts val="340"/>
              </a:spcBef>
              <a:buSzPts val="1700"/>
              <a:buFont typeface="Arial"/>
              <a:buNone/>
              <a:defRPr/>
            </a:pPr>
            <a:endParaRPr sz="1700" dirty="0">
              <a:solidFill>
                <a:schemeClr val="dk1"/>
              </a:solidFill>
              <a:sym typeface="Arial"/>
              <a:extLst>
                <a:ext uri="http://customooxmlschemas.google.com/"/>
              </a:extLst>
            </a:endParaRPr>
          </a:p>
          <a:p>
            <a:pPr marL="342900" algn="just" eaLnBrk="1" fontAlgn="auto" hangingPunct="1">
              <a:lnSpc>
                <a:spcPct val="90000"/>
              </a:lnSpc>
              <a:spcBef>
                <a:spcPts val="340"/>
              </a:spcBef>
              <a:buSzPts val="1700"/>
              <a:buFont typeface="Arial"/>
              <a:buChar char="•"/>
              <a:defRPr/>
            </a:pPr>
            <a:r>
              <a:rPr lang="it-IT" sz="1700" dirty="0">
                <a:solidFill>
                  <a:schemeClr val="dk1"/>
                </a:solidFill>
                <a:sym typeface="Arial"/>
                <a:extLst>
                  <a:ext uri="http://customooxmlschemas.google.com/"/>
                </a:extLst>
              </a:rPr>
              <a:t>Acquista direttamente dal produttore, senza intermediari, prodotti che rispettino determinate caratteristiche definite dal gruppo, ad esempio: prodotti biologici, provenienti da produttori locali km0, prodotti con valore sociale/solidale.</a:t>
            </a:r>
            <a:endParaRPr sz="3200" dirty="0">
              <a:solidFill>
                <a:schemeClr val="dk1"/>
              </a:solidFill>
              <a:sym typeface="Arial"/>
              <a:extLst>
                <a:ext uri="http://customooxmlschemas.google.com/"/>
              </a:extLst>
            </a:endParaRPr>
          </a:p>
          <a:p>
            <a:pPr marL="342900" indent="-234950" algn="just" eaLnBrk="1" fontAlgn="auto" hangingPunct="1">
              <a:lnSpc>
                <a:spcPct val="90000"/>
              </a:lnSpc>
              <a:spcBef>
                <a:spcPts val="340"/>
              </a:spcBef>
              <a:buSzPts val="1700"/>
              <a:buFont typeface="Arial"/>
              <a:buNone/>
              <a:defRPr/>
            </a:pPr>
            <a:endParaRPr sz="1700" dirty="0">
              <a:solidFill>
                <a:schemeClr val="dk1"/>
              </a:solidFill>
              <a:sym typeface="Arial"/>
              <a:extLst>
                <a:ext uri="http://customooxmlschemas.google.com/"/>
              </a:extLst>
            </a:endParaRPr>
          </a:p>
          <a:p>
            <a:pPr marL="342900" algn="just" eaLnBrk="1" fontAlgn="auto" hangingPunct="1">
              <a:lnSpc>
                <a:spcPct val="90000"/>
              </a:lnSpc>
              <a:spcBef>
                <a:spcPts val="340"/>
              </a:spcBef>
              <a:buSzPts val="1700"/>
              <a:buFont typeface="Arial"/>
              <a:buChar char="•"/>
              <a:defRPr/>
            </a:pPr>
            <a:r>
              <a:rPr lang="it-IT" sz="1700" dirty="0">
                <a:solidFill>
                  <a:schemeClr val="dk1"/>
                </a:solidFill>
                <a:sym typeface="Arial"/>
                <a:extLst>
                  <a:ext uri="http://customooxmlschemas.google.com/"/>
                </a:extLst>
              </a:rPr>
              <a:t>Si riunisce periodicamente per discutere tematiche interne.</a:t>
            </a:r>
            <a:endParaRPr sz="3200" dirty="0">
              <a:solidFill>
                <a:schemeClr val="dk1"/>
              </a:solidFill>
              <a:sym typeface="Arial"/>
              <a:extLst>
                <a:ext uri="http://customooxmlschemas.google.com/"/>
              </a:extLst>
            </a:endParaRPr>
          </a:p>
          <a:p>
            <a:pPr marL="342900" indent="-234950" algn="just" eaLnBrk="1" fontAlgn="auto" hangingPunct="1">
              <a:lnSpc>
                <a:spcPct val="90000"/>
              </a:lnSpc>
              <a:spcBef>
                <a:spcPts val="340"/>
              </a:spcBef>
              <a:buSzPts val="1700"/>
              <a:buFont typeface="Arial"/>
              <a:buNone/>
              <a:defRPr/>
            </a:pPr>
            <a:endParaRPr sz="1700" dirty="0">
              <a:solidFill>
                <a:schemeClr val="dk1"/>
              </a:solidFill>
              <a:sym typeface="Arial"/>
              <a:extLst>
                <a:ext uri="http://customooxmlschemas.google.com/"/>
              </a:extLst>
            </a:endParaRPr>
          </a:p>
          <a:p>
            <a:pPr marL="342900" algn="just" eaLnBrk="1" fontAlgn="auto" hangingPunct="1">
              <a:lnSpc>
                <a:spcPct val="90000"/>
              </a:lnSpc>
              <a:spcBef>
                <a:spcPts val="340"/>
              </a:spcBef>
              <a:buSzPts val="1700"/>
              <a:buFont typeface="Arial"/>
              <a:buChar char="•"/>
              <a:defRPr/>
            </a:pPr>
            <a:r>
              <a:rPr lang="it-IT" sz="1700" dirty="0">
                <a:solidFill>
                  <a:schemeClr val="dk1"/>
                </a:solidFill>
                <a:sym typeface="Arial"/>
                <a:extLst>
                  <a:ext uri="http://customooxmlschemas.google.com/"/>
                </a:extLst>
              </a:rPr>
              <a:t>Definisce linee guida di comportamento tra tutti i componenti del gruppo nel rispetto reciproco.</a:t>
            </a:r>
            <a:endParaRPr sz="3200" dirty="0">
              <a:solidFill>
                <a:schemeClr val="dk1"/>
              </a:solidFill>
              <a:sym typeface="Arial"/>
              <a:extLst>
                <a:ext uri="http://customooxmlschemas.google.com/"/>
              </a:extLst>
            </a:endParaRPr>
          </a:p>
        </p:txBody>
      </p:sp>
      <p:sp>
        <p:nvSpPr>
          <p:cNvPr id="22547" name="Google Shape;164;p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78875" y="6456363"/>
            <a:ext cx="33496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r">
              <a:buClr>
                <a:srgbClr val="7F7F7F"/>
              </a:buClr>
              <a:buSzPts val="1000"/>
              <a:buFont typeface="Arial" charset="0"/>
              <a:buNone/>
            </a:pPr>
            <a:fld id="{13CE0234-2E71-48AF-B311-66F23B1ACBC0}" type="slidenum">
              <a:rPr lang="it-IT" sz="1000">
                <a:solidFill>
                  <a:srgbClr val="7F7F7F"/>
                </a:solidFill>
              </a:rPr>
              <a:pPr algn="r">
                <a:buClr>
                  <a:srgbClr val="7F7F7F"/>
                </a:buClr>
                <a:buSzPts val="1000"/>
                <a:buFont typeface="Arial" charset="0"/>
                <a:buNone/>
              </a:pPr>
              <a:t>5</a:t>
            </a:fld>
            <a:endParaRPr lang="it-IT" sz="1000"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169;p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endParaRPr lang="it-IT" sz="1800">
              <a:solidFill>
                <a:srgbClr val="FFFFFF"/>
              </a:solidFill>
            </a:endParaRPr>
          </a:p>
        </p:txBody>
      </p:sp>
      <p:sp>
        <p:nvSpPr>
          <p:cNvPr id="24579" name="Google Shape;170;p6"/>
          <p:cNvSpPr>
            <a:spLocks noChangeArrowheads="1"/>
          </p:cNvSpPr>
          <p:nvPr/>
        </p:nvSpPr>
        <p:spPr bwMode="auto">
          <a:xfrm rot="5400000" flipH="1">
            <a:off x="-1914525" y="1914525"/>
            <a:ext cx="6858000" cy="302895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8000">
                <a:srgbClr val="000000"/>
              </a:gs>
              <a:gs pos="100000">
                <a:srgbClr val="71BEC4"/>
              </a:gs>
            </a:gsLst>
            <a:lin ang="3000000"/>
          </a:gra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endParaRPr lang="it-IT" sz="1800">
              <a:solidFill>
                <a:srgbClr val="FFFFFF"/>
              </a:solidFill>
            </a:endParaRPr>
          </a:p>
        </p:txBody>
      </p:sp>
      <p:sp>
        <p:nvSpPr>
          <p:cNvPr id="171" name="Google Shape;171;p6"/>
          <p:cNvSpPr/>
          <p:nvPr/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BBE0E3">
                  <a:alpha val="45882"/>
                </a:srgbClr>
              </a:gs>
              <a:gs pos="100000">
                <a:srgbClr val="BBE0E3">
                  <a:alpha val="45882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6"/>
          <p:cNvSpPr/>
          <p:nvPr/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0">
                <a:srgbClr val="BBE0E3">
                  <a:alpha val="28627"/>
                </a:srgbClr>
              </a:gs>
              <a:gs pos="2000">
                <a:srgbClr val="BBE0E3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6"/>
          <p:cNvSpPr/>
          <p:nvPr/>
        </p:nvSpPr>
        <p:spPr>
          <a:xfrm rot="-964587">
            <a:off x="-376302" y="969718"/>
            <a:ext cx="2925267" cy="4178958"/>
          </a:xfrm>
          <a:custGeom>
            <a:avLst/>
            <a:gdLst/>
            <a:ahLst/>
            <a:cxnLst/>
            <a:rect l="l" t="t" r="r" b="b"/>
            <a:pathLst>
              <a:path w="3900357" h="4178958" extrusionOk="0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BBE0E3">
                  <a:alpha val="42745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589" name="Google Shape;174;p6"/>
          <p:cNvGrpSpPr>
            <a:grpSpLocks/>
          </p:cNvGrpSpPr>
          <p:nvPr/>
        </p:nvGrpSpPr>
        <p:grpSpPr bwMode="auto">
          <a:xfrm>
            <a:off x="0" y="0"/>
            <a:ext cx="3041650" cy="6870700"/>
            <a:chOff x="-4" y="-4"/>
            <a:chExt cx="1916" cy="4328"/>
          </a:xfrm>
        </p:grpSpPr>
        <p:pic>
          <p:nvPicPr>
            <p:cNvPr id="24601" name="Google Shape;174;p6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4" y="-4"/>
              <a:ext cx="1916" cy="4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602" name="Text Box 14"/>
            <p:cNvSpPr txBox="1">
              <a:spLocks noChangeArrowheads="1"/>
            </p:cNvSpPr>
            <p:nvPr/>
          </p:nvSpPr>
          <p:spPr bwMode="auto">
            <a:xfrm rot="5400000">
              <a:off x="-1206" y="1206"/>
              <a:ext cx="4320" cy="1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vert="eaVert" lIns="91425" tIns="45700" rIns="91425" bIns="45700" anchor="ctr"/>
            <a:lstStyle/>
            <a:p>
              <a:pPr algn="ctr">
                <a:buClr>
                  <a:srgbClr val="000000"/>
                </a:buClr>
                <a:buFont typeface="Arial" charset="0"/>
                <a:buNone/>
              </a:pPr>
              <a:endParaRPr lang="it-IT" sz="1800">
                <a:solidFill>
                  <a:srgbClr val="FFFFFF"/>
                </a:solidFill>
              </a:endParaRPr>
            </a:p>
          </p:txBody>
        </p:sp>
      </p:grpSp>
      <p:sp>
        <p:nvSpPr>
          <p:cNvPr id="24590" name="Google Shape;175;p6"/>
          <p:cNvSpPr txBox="1">
            <a:spLocks noGrp="1"/>
          </p:cNvSpPr>
          <p:nvPr>
            <p:ph type="title"/>
          </p:nvPr>
        </p:nvSpPr>
        <p:spPr>
          <a:xfrm>
            <a:off x="439738" y="1684338"/>
            <a:ext cx="2336800" cy="2395537"/>
          </a:xfrm>
        </p:spPr>
        <p:txBody>
          <a:bodyPr anchor="b"/>
          <a:lstStyle/>
          <a:p>
            <a:pPr algn="r" eaLnBrk="1" hangingPunct="1">
              <a:spcBef>
                <a:spcPct val="0"/>
              </a:spcBef>
              <a:spcAft>
                <a:spcPct val="0"/>
              </a:spcAft>
            </a:pPr>
            <a:r>
              <a:rPr lang="it-IT" sz="36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Come agisce un G.A.S.?</a:t>
            </a:r>
            <a:r>
              <a:rPr lang="it-IT" sz="3500" smtClean="0">
                <a:solidFill>
                  <a:srgbClr val="FFFFFF"/>
                </a:solidFill>
                <a:latin typeface="Arial" charset="0"/>
                <a:cs typeface="Arial" charset="0"/>
              </a:rPr>
              <a:t/>
            </a:r>
            <a:br>
              <a:rPr lang="it-IT" sz="3500" smtClean="0">
                <a:solidFill>
                  <a:srgbClr val="FFFFFF"/>
                </a:solidFill>
                <a:latin typeface="Arial" charset="0"/>
                <a:cs typeface="Arial" charset="0"/>
              </a:rPr>
            </a:br>
            <a:endParaRPr lang="it-IT" sz="350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4591" name="Google Shape;176;p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78875" y="6456363"/>
            <a:ext cx="33496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r">
              <a:buClr>
                <a:srgbClr val="7F7F7F"/>
              </a:buClr>
              <a:buSzPts val="1000"/>
              <a:buFont typeface="Arial" charset="0"/>
              <a:buNone/>
            </a:pPr>
            <a:fld id="{474901F0-7C0E-4B8C-BD74-AA9AB86712DF}" type="slidenum">
              <a:rPr lang="it-IT" sz="1000">
                <a:solidFill>
                  <a:srgbClr val="7F7F7F"/>
                </a:solidFill>
              </a:rPr>
              <a:pPr algn="r">
                <a:buClr>
                  <a:srgbClr val="7F7F7F"/>
                </a:buClr>
                <a:buSzPts val="1000"/>
                <a:buFont typeface="Arial" charset="0"/>
                <a:buNone/>
              </a:pPr>
              <a:t>6</a:t>
            </a:fld>
            <a:endParaRPr lang="it-IT" sz="1000">
              <a:solidFill>
                <a:srgbClr val="7F7F7F"/>
              </a:solidFill>
            </a:endParaRPr>
          </a:p>
        </p:txBody>
      </p:sp>
      <p:grpSp>
        <p:nvGrpSpPr>
          <p:cNvPr id="24592" name="Google Shape;177;p6"/>
          <p:cNvGrpSpPr>
            <a:grpSpLocks/>
          </p:cNvGrpSpPr>
          <p:nvPr/>
        </p:nvGrpSpPr>
        <p:grpSpPr bwMode="auto">
          <a:xfrm>
            <a:off x="3678238" y="846138"/>
            <a:ext cx="5000625" cy="4198937"/>
            <a:chOff x="0" y="95804"/>
            <a:chExt cx="5000124" cy="4198905"/>
          </a:xfrm>
        </p:grpSpPr>
        <p:sp>
          <p:nvSpPr>
            <p:cNvPr id="178" name="Google Shape;178;p6"/>
            <p:cNvSpPr/>
            <p:nvPr/>
          </p:nvSpPr>
          <p:spPr>
            <a:xfrm>
              <a:off x="0" y="95804"/>
              <a:ext cx="5000124" cy="1008054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4" name="Google Shape;179;p6"/>
            <p:cNvSpPr txBox="1">
              <a:spLocks noChangeArrowheads="1"/>
            </p:cNvSpPr>
            <p:nvPr/>
          </p:nvSpPr>
          <p:spPr bwMode="auto">
            <a:xfrm>
              <a:off x="49240" y="145044"/>
              <a:ext cx="4901644" cy="910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2375" tIns="72375" rIns="72375" bIns="72375" anchor="ctr"/>
            <a:lstStyle/>
            <a:p>
              <a:pPr>
                <a:lnSpc>
                  <a:spcPct val="90000"/>
                </a:lnSpc>
                <a:buClr>
                  <a:srgbClr val="000000"/>
                </a:buClr>
                <a:buSzPts val="1900"/>
                <a:buFont typeface="Arial" charset="0"/>
                <a:buNone/>
              </a:pPr>
              <a:r>
                <a:rPr lang="it-IT" sz="1900"/>
                <a:t>Il G.A.S. si regge sul lavoro volontario di tutte le persone in esso presenti.</a:t>
              </a:r>
            </a:p>
          </p:txBody>
        </p:sp>
        <p:sp>
          <p:nvSpPr>
            <p:cNvPr id="24595" name="Google Shape;180;p6"/>
            <p:cNvSpPr>
              <a:spLocks noChangeArrowheads="1"/>
            </p:cNvSpPr>
            <p:nvPr/>
          </p:nvSpPr>
          <p:spPr bwMode="auto">
            <a:xfrm>
              <a:off x="0" y="1159210"/>
              <a:ext cx="5000124" cy="1008686"/>
            </a:xfrm>
            <a:prstGeom prst="roundRect">
              <a:avLst>
                <a:gd name="adj" fmla="val 16667"/>
              </a:avLst>
            </a:prstGeom>
            <a:solidFill>
              <a:srgbClr val="A8CADA"/>
            </a:solidFill>
            <a:ln w="1905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it-IT"/>
            </a:p>
          </p:txBody>
        </p:sp>
        <p:sp>
          <p:nvSpPr>
            <p:cNvPr id="24596" name="Google Shape;181;p6"/>
            <p:cNvSpPr txBox="1">
              <a:spLocks noChangeArrowheads="1"/>
            </p:cNvSpPr>
            <p:nvPr/>
          </p:nvSpPr>
          <p:spPr bwMode="auto">
            <a:xfrm>
              <a:off x="49240" y="1208450"/>
              <a:ext cx="4901644" cy="910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2375" tIns="72375" rIns="72375" bIns="72375" anchor="ctr"/>
            <a:lstStyle/>
            <a:p>
              <a:pPr>
                <a:lnSpc>
                  <a:spcPct val="90000"/>
                </a:lnSpc>
                <a:buClr>
                  <a:srgbClr val="FFFFFF"/>
                </a:buClr>
                <a:buSzPts val="1900"/>
                <a:buFont typeface="Arial" charset="0"/>
                <a:buNone/>
              </a:pPr>
              <a:r>
                <a:rPr lang="it-IT" sz="1900">
                  <a:solidFill>
                    <a:srgbClr val="FFFFFF"/>
                  </a:solidFill>
                </a:rPr>
                <a:t>Ogni socio dedica parte del suo tempo libero alla organizzazione, gestione, e “manutenzione” di tutto il gruppo.</a:t>
              </a:r>
            </a:p>
          </p:txBody>
        </p:sp>
        <p:sp>
          <p:nvSpPr>
            <p:cNvPr id="24597" name="Google Shape;182;p6"/>
            <p:cNvSpPr>
              <a:spLocks noChangeArrowheads="1"/>
            </p:cNvSpPr>
            <p:nvPr/>
          </p:nvSpPr>
          <p:spPr bwMode="auto">
            <a:xfrm>
              <a:off x="0" y="2222616"/>
              <a:ext cx="5000124" cy="1008686"/>
            </a:xfrm>
            <a:prstGeom prst="roundRect">
              <a:avLst>
                <a:gd name="adj" fmla="val 16667"/>
              </a:avLst>
            </a:prstGeom>
            <a:solidFill>
              <a:srgbClr val="7598C9"/>
            </a:solidFill>
            <a:ln w="1905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it-IT"/>
            </a:p>
          </p:txBody>
        </p:sp>
        <p:sp>
          <p:nvSpPr>
            <p:cNvPr id="24598" name="Google Shape;183;p6"/>
            <p:cNvSpPr txBox="1">
              <a:spLocks noChangeArrowheads="1"/>
            </p:cNvSpPr>
            <p:nvPr/>
          </p:nvSpPr>
          <p:spPr bwMode="auto">
            <a:xfrm>
              <a:off x="49240" y="2271856"/>
              <a:ext cx="4901644" cy="910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2375" tIns="72375" rIns="72375" bIns="72375" anchor="ctr"/>
            <a:lstStyle/>
            <a:p>
              <a:pPr>
                <a:lnSpc>
                  <a:spcPct val="90000"/>
                </a:lnSpc>
                <a:buClr>
                  <a:srgbClr val="FFFFFF"/>
                </a:buClr>
                <a:buSzPts val="1900"/>
                <a:buFont typeface="Arial" charset="0"/>
                <a:buNone/>
              </a:pPr>
              <a:r>
                <a:rPr lang="it-IT" sz="1900">
                  <a:solidFill>
                    <a:srgbClr val="FFFFFF"/>
                  </a:solidFill>
                </a:rPr>
                <a:t>All’interno del G.A.S. le persone che si interfacciano con i produttori sono definiti  “referenti”.</a:t>
              </a:r>
            </a:p>
          </p:txBody>
        </p:sp>
        <p:sp>
          <p:nvSpPr>
            <p:cNvPr id="24599" name="Google Shape;184;p6"/>
            <p:cNvSpPr>
              <a:spLocks noChangeArrowheads="1"/>
            </p:cNvSpPr>
            <p:nvPr/>
          </p:nvSpPr>
          <p:spPr bwMode="auto">
            <a:xfrm>
              <a:off x="0" y="3286023"/>
              <a:ext cx="5000124" cy="1008686"/>
            </a:xfrm>
            <a:prstGeom prst="roundRect">
              <a:avLst>
                <a:gd name="adj" fmla="val 16667"/>
              </a:avLst>
            </a:prstGeom>
            <a:solidFill>
              <a:srgbClr val="4058B9"/>
            </a:solidFill>
            <a:ln w="1905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it-IT"/>
            </a:p>
          </p:txBody>
        </p:sp>
        <p:sp>
          <p:nvSpPr>
            <p:cNvPr id="24600" name="Google Shape;185;p6"/>
            <p:cNvSpPr txBox="1">
              <a:spLocks noChangeArrowheads="1"/>
            </p:cNvSpPr>
            <p:nvPr/>
          </p:nvSpPr>
          <p:spPr bwMode="auto">
            <a:xfrm>
              <a:off x="49240" y="3335263"/>
              <a:ext cx="4901644" cy="910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2375" tIns="72375" rIns="72375" bIns="72375" anchor="ctr"/>
            <a:lstStyle/>
            <a:p>
              <a:pPr>
                <a:lnSpc>
                  <a:spcPct val="90000"/>
                </a:lnSpc>
                <a:buClr>
                  <a:srgbClr val="FFFFFF"/>
                </a:buClr>
                <a:buSzPts val="1900"/>
                <a:buFont typeface="Arial" charset="0"/>
                <a:buNone/>
              </a:pPr>
              <a:r>
                <a:rPr lang="it-IT" sz="1900">
                  <a:solidFill>
                    <a:srgbClr val="FFFFFF"/>
                  </a:solidFill>
                </a:rPr>
                <a:t>Il referente è responsabile della gestione degli ordini verso il produttore, seguendo una pianificazione temporale definita.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Google Shape;224;p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endParaRPr lang="it-IT" sz="1800">
              <a:solidFill>
                <a:srgbClr val="FFFFFF"/>
              </a:solidFill>
            </a:endParaRPr>
          </a:p>
        </p:txBody>
      </p:sp>
      <p:sp>
        <p:nvSpPr>
          <p:cNvPr id="26627" name="Google Shape;225;p9"/>
          <p:cNvSpPr>
            <a:spLocks noChangeArrowheads="1"/>
          </p:cNvSpPr>
          <p:nvPr/>
        </p:nvSpPr>
        <p:spPr bwMode="auto">
          <a:xfrm>
            <a:off x="0" y="0"/>
            <a:ext cx="9142413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endParaRPr lang="it-IT" sz="1800">
              <a:solidFill>
                <a:srgbClr val="FFFFFF"/>
              </a:solidFill>
            </a:endParaRPr>
          </a:p>
        </p:txBody>
      </p:sp>
      <p:sp>
        <p:nvSpPr>
          <p:cNvPr id="26628" name="Google Shape;226;p9"/>
          <p:cNvSpPr>
            <a:spLocks noChangeArrowheads="1"/>
          </p:cNvSpPr>
          <p:nvPr/>
        </p:nvSpPr>
        <p:spPr bwMode="auto">
          <a:xfrm rot="5400000" flipH="1">
            <a:off x="-1914525" y="1914525"/>
            <a:ext cx="6858000" cy="302895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8000">
                <a:srgbClr val="000000"/>
              </a:gs>
              <a:gs pos="100000">
                <a:srgbClr val="71BEC4"/>
              </a:gs>
            </a:gsLst>
            <a:lin ang="3000000"/>
          </a:gra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endParaRPr lang="it-IT" sz="1800">
              <a:solidFill>
                <a:srgbClr val="FFFFFF"/>
              </a:solidFill>
            </a:endParaRPr>
          </a:p>
        </p:txBody>
      </p:sp>
      <p:sp>
        <p:nvSpPr>
          <p:cNvPr id="227" name="Google Shape;227;p9"/>
          <p:cNvSpPr/>
          <p:nvPr/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BBE0E3">
                  <a:alpha val="45882"/>
                </a:srgbClr>
              </a:gs>
              <a:gs pos="100000">
                <a:srgbClr val="BBE0E3">
                  <a:alpha val="45882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9"/>
          <p:cNvSpPr/>
          <p:nvPr/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0">
                <a:srgbClr val="BBE0E3">
                  <a:alpha val="28627"/>
                </a:srgbClr>
              </a:gs>
              <a:gs pos="2000">
                <a:srgbClr val="BBE0E3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9"/>
          <p:cNvSpPr/>
          <p:nvPr/>
        </p:nvSpPr>
        <p:spPr>
          <a:xfrm rot="-964587">
            <a:off x="-376302" y="969718"/>
            <a:ext cx="2925267" cy="4178958"/>
          </a:xfrm>
          <a:custGeom>
            <a:avLst/>
            <a:gdLst/>
            <a:ahLst/>
            <a:cxnLst/>
            <a:rect l="l" t="t" r="r" b="b"/>
            <a:pathLst>
              <a:path w="3900357" h="4178958" extrusionOk="0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BBE0E3">
                  <a:alpha val="42745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9"/>
          <p:cNvSpPr/>
          <p:nvPr/>
        </p:nvSpPr>
        <p:spPr>
          <a:xfrm rot="5400000" flipH="1">
            <a:off x="-1943394" y="193508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D5ECED">
                  <a:alpha val="10980"/>
                </a:srgbClr>
              </a:gs>
              <a:gs pos="100000">
                <a:srgbClr val="D5ECED">
                  <a:alpha val="10980"/>
                </a:srgbClr>
              </a:gs>
            </a:gsLst>
            <a:lin ang="7200000" scaled="0"/>
          </a:gra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41" name="Google Shape;231;p9"/>
          <p:cNvSpPr txBox="1">
            <a:spLocks noGrp="1"/>
          </p:cNvSpPr>
          <p:nvPr>
            <p:ph type="title"/>
          </p:nvPr>
        </p:nvSpPr>
        <p:spPr>
          <a:xfrm>
            <a:off x="441325" y="1149350"/>
            <a:ext cx="2401888" cy="3387725"/>
          </a:xfrm>
        </p:spPr>
        <p:txBody>
          <a:bodyPr anchor="b"/>
          <a:lstStyle/>
          <a:p>
            <a:pPr algn="r" eaLnBrk="1" hangingPunct="1">
              <a:spcBef>
                <a:spcPct val="0"/>
              </a:spcBef>
              <a:spcAft>
                <a:spcPct val="0"/>
              </a:spcAft>
            </a:pPr>
            <a:r>
              <a:rPr lang="it-IT" sz="36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Una giornata nel G.A.S. per un ordine</a:t>
            </a:r>
            <a:r>
              <a:rPr lang="it-IT" sz="3500" smtClean="0">
                <a:solidFill>
                  <a:srgbClr val="FFFFFF"/>
                </a:solidFill>
                <a:latin typeface="Arial" charset="0"/>
                <a:cs typeface="Arial" charset="0"/>
              </a:rPr>
              <a:t/>
            </a:r>
            <a:br>
              <a:rPr lang="it-IT" sz="3500" smtClean="0">
                <a:solidFill>
                  <a:srgbClr val="FFFFFF"/>
                </a:solidFill>
                <a:latin typeface="Arial" charset="0"/>
                <a:cs typeface="Arial" charset="0"/>
              </a:rPr>
            </a:br>
            <a:endParaRPr lang="it-IT" sz="350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32" name="Google Shape;232;p9"/>
          <p:cNvSpPr txBox="1">
            <a:spLocks noGrp="1"/>
          </p:cNvSpPr>
          <p:nvPr>
            <p:ph type="body" idx="1"/>
          </p:nvPr>
        </p:nvSpPr>
        <p:spPr>
          <a:xfrm>
            <a:off x="3608388" y="649288"/>
            <a:ext cx="4916487" cy="5546725"/>
          </a:xfrm>
        </p:spPr>
        <p:txBody>
          <a:bodyPr anchor="ctr">
            <a:normAutofit fontScale="92500" lnSpcReduction="20000"/>
          </a:bodyPr>
          <a:lstStyle/>
          <a:p>
            <a:pPr marL="342900" algn="just" eaLnBrk="1" fontAlgn="auto" hangingPunct="1">
              <a:lnSpc>
                <a:spcPct val="90000"/>
              </a:lnSpc>
              <a:spcBef>
                <a:spcPts val="0"/>
              </a:spcBef>
              <a:buSzPts val="1400"/>
              <a:buFont typeface="Arial"/>
              <a:buChar char="•"/>
              <a:defRPr/>
            </a:pPr>
            <a:r>
              <a:rPr lang="it-IT" sz="1600" dirty="0">
                <a:solidFill>
                  <a:schemeClr val="dk1"/>
                </a:solidFill>
                <a:sym typeface="Arial"/>
              </a:rPr>
              <a:t>U</a:t>
            </a:r>
            <a:r>
              <a:rPr lang="it-IT" sz="1600" dirty="0">
                <a:solidFill>
                  <a:schemeClr val="dk1"/>
                </a:solidFill>
                <a:sym typeface="Arial"/>
                <a:extLst>
                  <a:ext uri="http://customooxmlschemas.google.com/"/>
                </a:extLst>
              </a:rPr>
              <a:t>na giornata da REFERENTE per un ordine, quanto lavoro!!!</a:t>
            </a:r>
            <a:endParaRPr sz="1600" dirty="0">
              <a:solidFill>
                <a:schemeClr val="dk1"/>
              </a:solidFill>
              <a:sym typeface="Arial"/>
              <a:extLst>
                <a:ext uri="http://customooxmlschemas.google.com/"/>
              </a:extLst>
            </a:endParaRPr>
          </a:p>
          <a:p>
            <a:pPr marL="342900" indent="-254000" algn="just" eaLnBrk="1" fontAlgn="auto" hangingPunct="1">
              <a:lnSpc>
                <a:spcPct val="90000"/>
              </a:lnSpc>
              <a:spcBef>
                <a:spcPts val="280"/>
              </a:spcBef>
              <a:buSzPts val="1400"/>
              <a:buFont typeface="Arial"/>
              <a:buNone/>
              <a:defRPr/>
            </a:pPr>
            <a:endParaRPr sz="1600" dirty="0">
              <a:solidFill>
                <a:schemeClr val="dk1"/>
              </a:solidFill>
              <a:sym typeface="Arial"/>
              <a:extLst>
                <a:ext uri="http://customooxmlschemas.google.com/"/>
              </a:extLst>
            </a:endParaRPr>
          </a:p>
          <a:p>
            <a:pPr marL="342900" algn="just" eaLnBrk="1" fontAlgn="auto" hangingPunct="1">
              <a:lnSpc>
                <a:spcPct val="90000"/>
              </a:lnSpc>
              <a:spcBef>
                <a:spcPts val="280"/>
              </a:spcBef>
              <a:buSzPts val="1400"/>
              <a:buFont typeface="Arial"/>
              <a:buChar char="•"/>
              <a:defRPr/>
            </a:pPr>
            <a:r>
              <a:rPr lang="it-IT" sz="1600" dirty="0">
                <a:solidFill>
                  <a:schemeClr val="dk1"/>
                </a:solidFill>
                <a:sym typeface="Arial"/>
                <a:extLst>
                  <a:ext uri="http://customooxmlschemas.google.com/"/>
                </a:extLst>
              </a:rPr>
              <a:t>Il referente tiene i contatti con il produttore (sincerandosi della disponibilità dei prodotti a listino) ed è responsabile della schedulazione, apertura e gestione dell’ordine attraverso il software gestionale adottato.</a:t>
            </a:r>
            <a:endParaRPr sz="1600" dirty="0">
              <a:solidFill>
                <a:schemeClr val="dk1"/>
              </a:solidFill>
              <a:sym typeface="Arial"/>
              <a:extLst>
                <a:ext uri="http://customooxmlschemas.google.com/"/>
              </a:extLst>
            </a:endParaRPr>
          </a:p>
          <a:p>
            <a:pPr marL="342900" indent="-254000" algn="just" eaLnBrk="1" fontAlgn="auto" hangingPunct="1">
              <a:lnSpc>
                <a:spcPct val="90000"/>
              </a:lnSpc>
              <a:spcBef>
                <a:spcPts val="280"/>
              </a:spcBef>
              <a:buSzPts val="1400"/>
              <a:buFont typeface="Arial"/>
              <a:buNone/>
              <a:defRPr/>
            </a:pPr>
            <a:endParaRPr sz="1600" dirty="0">
              <a:solidFill>
                <a:schemeClr val="dk1"/>
              </a:solidFill>
              <a:sym typeface="Arial"/>
              <a:extLst>
                <a:ext uri="http://customooxmlschemas.google.com/"/>
              </a:extLst>
            </a:endParaRPr>
          </a:p>
          <a:p>
            <a:pPr marL="342900" algn="just" eaLnBrk="1" fontAlgn="auto" hangingPunct="1">
              <a:lnSpc>
                <a:spcPct val="90000"/>
              </a:lnSpc>
              <a:spcBef>
                <a:spcPts val="280"/>
              </a:spcBef>
              <a:buSzPts val="1400"/>
              <a:buFont typeface="Arial"/>
              <a:buChar char="•"/>
              <a:defRPr/>
            </a:pPr>
            <a:r>
              <a:rPr lang="it-IT" sz="1600" dirty="0">
                <a:solidFill>
                  <a:schemeClr val="dk1"/>
                </a:solidFill>
                <a:sym typeface="Arial"/>
                <a:extLst>
                  <a:ext uri="http://customooxmlschemas.google.com/"/>
                </a:extLst>
              </a:rPr>
              <a:t>Definisce la data di chiusura e consegna dell’ordine.</a:t>
            </a:r>
            <a:endParaRPr sz="1600" dirty="0">
              <a:solidFill>
                <a:schemeClr val="dk1"/>
              </a:solidFill>
              <a:sym typeface="Arial"/>
              <a:extLst>
                <a:ext uri="http://customooxmlschemas.google.com/"/>
              </a:extLst>
            </a:endParaRPr>
          </a:p>
          <a:p>
            <a:pPr marL="342900" indent="-254000" algn="just" eaLnBrk="1" fontAlgn="auto" hangingPunct="1">
              <a:lnSpc>
                <a:spcPct val="90000"/>
              </a:lnSpc>
              <a:spcBef>
                <a:spcPts val="280"/>
              </a:spcBef>
              <a:buSzPts val="1400"/>
              <a:buFont typeface="Arial"/>
              <a:buNone/>
              <a:defRPr/>
            </a:pPr>
            <a:endParaRPr sz="1600" dirty="0">
              <a:solidFill>
                <a:schemeClr val="dk1"/>
              </a:solidFill>
              <a:sym typeface="Arial"/>
              <a:extLst>
                <a:ext uri="http://customooxmlschemas.google.com/"/>
              </a:extLst>
            </a:endParaRPr>
          </a:p>
          <a:p>
            <a:pPr marL="342900" algn="just" eaLnBrk="1" fontAlgn="auto" hangingPunct="1">
              <a:lnSpc>
                <a:spcPct val="90000"/>
              </a:lnSpc>
              <a:spcBef>
                <a:spcPts val="280"/>
              </a:spcBef>
              <a:buSzPts val="1400"/>
              <a:buFont typeface="Arial"/>
              <a:buChar char="•"/>
              <a:defRPr/>
            </a:pPr>
            <a:r>
              <a:rPr lang="it-IT" sz="1600" dirty="0">
                <a:solidFill>
                  <a:schemeClr val="dk1"/>
                </a:solidFill>
                <a:sym typeface="Arial"/>
                <a:extLst>
                  <a:ext uri="http://customooxmlschemas.google.com/"/>
                </a:extLst>
              </a:rPr>
              <a:t>Alla chiusura dell’ordine, spedisce l’ordine al produttore, rimane in contatto con lui, e riceve poi numero di spedizione e nome del corriere</a:t>
            </a:r>
            <a:endParaRPr sz="1600" dirty="0">
              <a:solidFill>
                <a:schemeClr val="dk1"/>
              </a:solidFill>
              <a:sym typeface="Arial"/>
              <a:extLst>
                <a:ext uri="http://customooxmlschemas.google.com/"/>
              </a:extLst>
            </a:endParaRPr>
          </a:p>
          <a:p>
            <a:pPr marL="342900" indent="-254000" algn="just" eaLnBrk="1" fontAlgn="auto" hangingPunct="1">
              <a:lnSpc>
                <a:spcPct val="90000"/>
              </a:lnSpc>
              <a:spcBef>
                <a:spcPts val="280"/>
              </a:spcBef>
              <a:buSzPts val="1400"/>
              <a:buFont typeface="Arial"/>
              <a:buNone/>
              <a:defRPr/>
            </a:pPr>
            <a:endParaRPr sz="1600" dirty="0">
              <a:solidFill>
                <a:schemeClr val="dk1"/>
              </a:solidFill>
              <a:sym typeface="Arial"/>
              <a:extLst>
                <a:ext uri="http://customooxmlschemas.google.com/"/>
              </a:extLst>
            </a:endParaRPr>
          </a:p>
          <a:p>
            <a:pPr marL="342900" algn="just" eaLnBrk="1" fontAlgn="auto" hangingPunct="1">
              <a:lnSpc>
                <a:spcPct val="90000"/>
              </a:lnSpc>
              <a:spcBef>
                <a:spcPts val="280"/>
              </a:spcBef>
              <a:buSzPts val="1400"/>
              <a:buFont typeface="Arial"/>
              <a:buChar char="•"/>
              <a:defRPr/>
            </a:pPr>
            <a:r>
              <a:rPr lang="it-IT" sz="1600" dirty="0">
                <a:solidFill>
                  <a:schemeClr val="dk1"/>
                </a:solidFill>
                <a:sym typeface="Arial"/>
                <a:extLst>
                  <a:ext uri="http://customooxmlschemas.google.com/"/>
                </a:extLst>
              </a:rPr>
              <a:t>Riceve la merce, la suddivide per ordinante e ne organizza la consegna (normalmente il sabato successivo nel luogo di smistamento del gruppo).</a:t>
            </a:r>
            <a:endParaRPr sz="1600" dirty="0">
              <a:solidFill>
                <a:schemeClr val="dk1"/>
              </a:solidFill>
              <a:sym typeface="Arial"/>
              <a:extLst>
                <a:ext uri="http://customooxmlschemas.google.com/"/>
              </a:extLst>
            </a:endParaRPr>
          </a:p>
          <a:p>
            <a:pPr marL="342900" indent="-254000" algn="just" eaLnBrk="1" fontAlgn="auto" hangingPunct="1">
              <a:lnSpc>
                <a:spcPct val="90000"/>
              </a:lnSpc>
              <a:spcBef>
                <a:spcPts val="280"/>
              </a:spcBef>
              <a:buSzPts val="1400"/>
              <a:buFont typeface="Arial"/>
              <a:buNone/>
              <a:defRPr/>
            </a:pPr>
            <a:endParaRPr sz="1600" dirty="0">
              <a:solidFill>
                <a:schemeClr val="dk1"/>
              </a:solidFill>
              <a:sym typeface="Arial"/>
              <a:extLst>
                <a:ext uri="http://customooxmlschemas.google.com/"/>
              </a:extLst>
            </a:endParaRPr>
          </a:p>
          <a:p>
            <a:pPr marL="342900" algn="just" eaLnBrk="1" fontAlgn="auto" hangingPunct="1">
              <a:lnSpc>
                <a:spcPct val="90000"/>
              </a:lnSpc>
              <a:spcBef>
                <a:spcPts val="280"/>
              </a:spcBef>
              <a:buSzPts val="1400"/>
              <a:buFont typeface="Arial"/>
              <a:buChar char="•"/>
              <a:defRPr/>
            </a:pPr>
            <a:r>
              <a:rPr lang="it-IT" sz="1600" dirty="0">
                <a:solidFill>
                  <a:schemeClr val="dk1"/>
                </a:solidFill>
                <a:sym typeface="Arial"/>
                <a:extLst>
                  <a:ext uri="http://customooxmlschemas.google.com/"/>
                </a:extLst>
              </a:rPr>
              <a:t>Controlla la bolla e la fattura, gestisce eventuali commenti degli ordinanti.</a:t>
            </a:r>
            <a:endParaRPr sz="1600" dirty="0">
              <a:solidFill>
                <a:schemeClr val="dk1"/>
              </a:solidFill>
              <a:sym typeface="Arial"/>
              <a:extLst>
                <a:ext uri="http://customooxmlschemas.google.com/"/>
              </a:extLst>
            </a:endParaRPr>
          </a:p>
          <a:p>
            <a:pPr marL="342900" indent="-254000" algn="just" eaLnBrk="1" fontAlgn="auto" hangingPunct="1">
              <a:lnSpc>
                <a:spcPct val="90000"/>
              </a:lnSpc>
              <a:spcBef>
                <a:spcPts val="280"/>
              </a:spcBef>
              <a:buSzPts val="1400"/>
              <a:buFont typeface="Arial"/>
              <a:buNone/>
              <a:defRPr/>
            </a:pPr>
            <a:endParaRPr sz="1600" dirty="0">
              <a:solidFill>
                <a:schemeClr val="dk1"/>
              </a:solidFill>
              <a:sym typeface="Arial"/>
              <a:extLst>
                <a:ext uri="http://customooxmlschemas.google.com/"/>
              </a:extLst>
            </a:endParaRPr>
          </a:p>
          <a:p>
            <a:pPr marL="342900" algn="just" eaLnBrk="1" fontAlgn="auto" hangingPunct="1">
              <a:lnSpc>
                <a:spcPct val="90000"/>
              </a:lnSpc>
              <a:spcBef>
                <a:spcPts val="280"/>
              </a:spcBef>
              <a:buSzPts val="1400"/>
              <a:buFont typeface="Arial"/>
              <a:buChar char="•"/>
              <a:defRPr/>
            </a:pPr>
            <a:r>
              <a:rPr lang="it-IT" sz="1600" dirty="0">
                <a:solidFill>
                  <a:schemeClr val="dk1"/>
                </a:solidFill>
                <a:sym typeface="Arial"/>
                <a:extLst>
                  <a:ext uri="http://customooxmlschemas.google.com/"/>
                </a:extLst>
              </a:rPr>
              <a:t>Fa partire la procedura di addebito verso i soci e di pagamento verso il produttore</a:t>
            </a:r>
            <a:endParaRPr sz="1600" dirty="0">
              <a:solidFill>
                <a:schemeClr val="dk1"/>
              </a:solidFill>
              <a:sym typeface="Arial"/>
              <a:extLst>
                <a:ext uri="http://customooxmlschemas.google.com/"/>
              </a:extLst>
            </a:endParaRPr>
          </a:p>
          <a:p>
            <a:pPr marL="342900" indent="-254000" algn="just" eaLnBrk="1" fontAlgn="auto" hangingPunct="1">
              <a:lnSpc>
                <a:spcPct val="90000"/>
              </a:lnSpc>
              <a:spcBef>
                <a:spcPts val="280"/>
              </a:spcBef>
              <a:buSzPts val="1400"/>
              <a:buFont typeface="Arial"/>
              <a:buNone/>
              <a:defRPr/>
            </a:pPr>
            <a:endParaRPr sz="1600" dirty="0">
              <a:solidFill>
                <a:schemeClr val="dk1"/>
              </a:solidFill>
              <a:sym typeface="Arial"/>
              <a:extLst>
                <a:ext uri="http://customooxmlschemas.google.com/"/>
              </a:extLst>
            </a:endParaRPr>
          </a:p>
          <a:p>
            <a:pPr marL="342900" algn="just" eaLnBrk="1" fontAlgn="auto" hangingPunct="1">
              <a:lnSpc>
                <a:spcPct val="90000"/>
              </a:lnSpc>
              <a:spcBef>
                <a:spcPts val="280"/>
              </a:spcBef>
              <a:buSzPts val="1400"/>
              <a:buFont typeface="Arial"/>
              <a:buChar char="•"/>
              <a:defRPr/>
            </a:pPr>
            <a:r>
              <a:rPr lang="it-IT" sz="1600" dirty="0">
                <a:solidFill>
                  <a:schemeClr val="dk1"/>
                </a:solidFill>
                <a:sym typeface="Arial"/>
                <a:extLst>
                  <a:ext uri="http://customooxmlschemas.google.com/"/>
                </a:extLst>
              </a:rPr>
              <a:t>A questo punto il referente può riposarsi, se lo</a:t>
            </a:r>
            <a:r>
              <a:rPr lang="it-IT" sz="1600" dirty="0">
                <a:solidFill>
                  <a:schemeClr val="dk1"/>
                </a:solidFill>
                <a:sym typeface="Arial"/>
              </a:rPr>
              <a:t> merita!!!</a:t>
            </a:r>
            <a:endParaRPr sz="1600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26643" name="Google Shape;233;p9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78875" y="6456363"/>
            <a:ext cx="33496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r">
              <a:buClr>
                <a:srgbClr val="7F7F7F"/>
              </a:buClr>
              <a:buSzPts val="1000"/>
              <a:buFont typeface="Arial" charset="0"/>
              <a:buNone/>
            </a:pPr>
            <a:fld id="{A28E098D-89C0-433A-873D-70ABCD875D55}" type="slidenum">
              <a:rPr lang="it-IT" sz="1000">
                <a:solidFill>
                  <a:srgbClr val="7F7F7F"/>
                </a:solidFill>
              </a:rPr>
              <a:pPr algn="r">
                <a:buClr>
                  <a:srgbClr val="7F7F7F"/>
                </a:buClr>
                <a:buSzPts val="1000"/>
                <a:buFont typeface="Arial" charset="0"/>
                <a:buNone/>
              </a:pPr>
              <a:t>7</a:t>
            </a:fld>
            <a:endParaRPr lang="it-IT" sz="1000"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Google Shape;192;p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endParaRPr lang="it-IT" sz="1800">
              <a:solidFill>
                <a:srgbClr val="FFFFFF"/>
              </a:solidFill>
            </a:endParaRPr>
          </a:p>
        </p:txBody>
      </p:sp>
      <p:sp>
        <p:nvSpPr>
          <p:cNvPr id="28675" name="Google Shape;193;p7"/>
          <p:cNvSpPr>
            <a:spLocks noChangeArrowheads="1"/>
          </p:cNvSpPr>
          <p:nvPr/>
        </p:nvSpPr>
        <p:spPr bwMode="auto">
          <a:xfrm rot="5400000" flipH="1">
            <a:off x="-1914525" y="1914525"/>
            <a:ext cx="6858000" cy="302895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8000">
                <a:srgbClr val="000000"/>
              </a:gs>
              <a:gs pos="100000">
                <a:srgbClr val="71BEC4"/>
              </a:gs>
            </a:gsLst>
            <a:lin ang="3000000"/>
          </a:gra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endParaRPr lang="it-IT" sz="1800">
              <a:solidFill>
                <a:srgbClr val="FFFFFF"/>
              </a:solidFill>
            </a:endParaRPr>
          </a:p>
        </p:txBody>
      </p:sp>
      <p:sp>
        <p:nvSpPr>
          <p:cNvPr id="194" name="Google Shape;194;p7"/>
          <p:cNvSpPr/>
          <p:nvPr/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BBE0E3">
                  <a:alpha val="45882"/>
                </a:srgbClr>
              </a:gs>
              <a:gs pos="100000">
                <a:srgbClr val="BBE0E3">
                  <a:alpha val="45882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7"/>
          <p:cNvSpPr/>
          <p:nvPr/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0">
                <a:srgbClr val="BBE0E3">
                  <a:alpha val="28627"/>
                </a:srgbClr>
              </a:gs>
              <a:gs pos="2000">
                <a:srgbClr val="BBE0E3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7"/>
          <p:cNvSpPr/>
          <p:nvPr/>
        </p:nvSpPr>
        <p:spPr>
          <a:xfrm rot="-964587">
            <a:off x="-376302" y="969718"/>
            <a:ext cx="2925267" cy="4178958"/>
          </a:xfrm>
          <a:custGeom>
            <a:avLst/>
            <a:gdLst/>
            <a:ahLst/>
            <a:cxnLst/>
            <a:rect l="l" t="t" r="r" b="b"/>
            <a:pathLst>
              <a:path w="3900357" h="4178958" extrusionOk="0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BBE0E3">
                  <a:alpha val="42745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7"/>
          <p:cNvSpPr/>
          <p:nvPr/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D5ECED">
                  <a:alpha val="10980"/>
                </a:srgbClr>
              </a:gs>
              <a:gs pos="100000">
                <a:srgbClr val="D5ECED">
                  <a:alpha val="10980"/>
                </a:srgbClr>
              </a:gs>
            </a:gsLst>
            <a:lin ang="7200000" scaled="0"/>
          </a:gra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88" name="Google Shape;198;p7"/>
          <p:cNvSpPr txBox="1">
            <a:spLocks noGrp="1"/>
          </p:cNvSpPr>
          <p:nvPr>
            <p:ph type="title"/>
          </p:nvPr>
        </p:nvSpPr>
        <p:spPr>
          <a:xfrm>
            <a:off x="92075" y="1684338"/>
            <a:ext cx="2833688" cy="2395537"/>
          </a:xfrm>
        </p:spPr>
        <p:txBody>
          <a:bodyPr anchor="b"/>
          <a:lstStyle/>
          <a:p>
            <a:pPr algn="r" eaLnBrk="1" hangingPunct="1">
              <a:spcBef>
                <a:spcPct val="0"/>
              </a:spcBef>
              <a:spcAft>
                <a:spcPct val="0"/>
              </a:spcAft>
            </a:pPr>
            <a:r>
              <a:rPr lang="it-IT" sz="36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Com’è organizzato un G.A.S.?</a:t>
            </a:r>
            <a:br>
              <a:rPr lang="it-IT" sz="3600" b="1" smtClean="0">
                <a:solidFill>
                  <a:srgbClr val="FFFFFF"/>
                </a:solidFill>
                <a:latin typeface="Arial" charset="0"/>
                <a:cs typeface="Arial" charset="0"/>
              </a:rPr>
            </a:br>
            <a:endParaRPr lang="it-IT" sz="3600" b="1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8689" name="Google Shape;199;p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809038" y="6492875"/>
            <a:ext cx="334962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r">
              <a:buClr>
                <a:srgbClr val="7F7F7F"/>
              </a:buClr>
              <a:buSzPts val="1000"/>
              <a:buFont typeface="Arial" charset="0"/>
              <a:buNone/>
            </a:pPr>
            <a:fld id="{CE6B9AE2-6B81-44D7-87B6-AFEC4B405922}" type="slidenum">
              <a:rPr lang="it-IT" sz="1000">
                <a:solidFill>
                  <a:srgbClr val="7F7F7F"/>
                </a:solidFill>
              </a:rPr>
              <a:pPr algn="r">
                <a:buClr>
                  <a:srgbClr val="7F7F7F"/>
                </a:buClr>
                <a:buSzPts val="1000"/>
                <a:buFont typeface="Arial" charset="0"/>
                <a:buNone/>
              </a:pPr>
              <a:t>8</a:t>
            </a:fld>
            <a:endParaRPr lang="it-IT" sz="1000">
              <a:solidFill>
                <a:srgbClr val="7F7F7F"/>
              </a:solidFill>
            </a:endParaRPr>
          </a:p>
        </p:txBody>
      </p:sp>
      <p:grpSp>
        <p:nvGrpSpPr>
          <p:cNvPr id="28690" name="Google Shape;200;p7"/>
          <p:cNvGrpSpPr>
            <a:grpSpLocks/>
          </p:cNvGrpSpPr>
          <p:nvPr/>
        </p:nvGrpSpPr>
        <p:grpSpPr bwMode="auto">
          <a:xfrm>
            <a:off x="3678238" y="1131888"/>
            <a:ext cx="5000625" cy="3544887"/>
            <a:chOff x="0" y="356224"/>
            <a:chExt cx="5000124" cy="3543863"/>
          </a:xfrm>
        </p:grpSpPr>
        <p:sp>
          <p:nvSpPr>
            <p:cNvPr id="28691" name="Google Shape;201;p7"/>
            <p:cNvSpPr>
              <a:spLocks noChangeArrowheads="1"/>
            </p:cNvSpPr>
            <p:nvPr/>
          </p:nvSpPr>
          <p:spPr bwMode="auto">
            <a:xfrm>
              <a:off x="0" y="356224"/>
              <a:ext cx="5000124" cy="1148647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5252A5"/>
                </a:gs>
                <a:gs pos="50000">
                  <a:srgbClr val="29299E"/>
                </a:gs>
                <a:gs pos="100000">
                  <a:srgbClr val="20208F"/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it-IT"/>
            </a:p>
          </p:txBody>
        </p:sp>
        <p:sp>
          <p:nvSpPr>
            <p:cNvPr id="28692" name="Google Shape;202;p7"/>
            <p:cNvSpPr txBox="1">
              <a:spLocks noChangeArrowheads="1"/>
            </p:cNvSpPr>
            <p:nvPr/>
          </p:nvSpPr>
          <p:spPr bwMode="auto">
            <a:xfrm>
              <a:off x="56072" y="412296"/>
              <a:ext cx="4887980" cy="1036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4750" tIns="64750" rIns="64750" bIns="64750" anchor="ctr"/>
            <a:lstStyle/>
            <a:p>
              <a:pPr>
                <a:lnSpc>
                  <a:spcPct val="90000"/>
                </a:lnSpc>
                <a:buClr>
                  <a:srgbClr val="FFFFFF"/>
                </a:buClr>
                <a:buSzPts val="1700"/>
                <a:buFont typeface="Arial" charset="0"/>
                <a:buNone/>
              </a:pPr>
              <a:r>
                <a:rPr lang="it-IT" sz="1700">
                  <a:solidFill>
                    <a:srgbClr val="FFFFFF"/>
                  </a:solidFill>
                </a:rPr>
                <a:t>Nel gruppo G.A.S. oltre ai referenti, ci sono persone che gestiscono gli aspetti amministrativi e finanziari, come  addebitare gli ordini e registrare i bonifici effettuati.</a:t>
              </a:r>
            </a:p>
          </p:txBody>
        </p:sp>
        <p:sp>
          <p:nvSpPr>
            <p:cNvPr id="28693" name="Google Shape;203;p7"/>
            <p:cNvSpPr>
              <a:spLocks noChangeArrowheads="1"/>
            </p:cNvSpPr>
            <p:nvPr/>
          </p:nvSpPr>
          <p:spPr bwMode="auto">
            <a:xfrm>
              <a:off x="0" y="1553832"/>
              <a:ext cx="5000124" cy="1148647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83C2AD"/>
                </a:gs>
                <a:gs pos="50000">
                  <a:srgbClr val="70BEA5"/>
                </a:gs>
                <a:gs pos="100000">
                  <a:srgbClr val="5DAC92"/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it-IT"/>
            </a:p>
          </p:txBody>
        </p:sp>
        <p:sp>
          <p:nvSpPr>
            <p:cNvPr id="28694" name="Google Shape;204;p7"/>
            <p:cNvSpPr txBox="1">
              <a:spLocks noChangeArrowheads="1"/>
            </p:cNvSpPr>
            <p:nvPr/>
          </p:nvSpPr>
          <p:spPr bwMode="auto">
            <a:xfrm>
              <a:off x="56072" y="1609904"/>
              <a:ext cx="4887980" cy="1036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4750" tIns="64750" rIns="64750" bIns="64750" anchor="ctr"/>
            <a:lstStyle/>
            <a:p>
              <a:pPr>
                <a:lnSpc>
                  <a:spcPct val="90000"/>
                </a:lnSpc>
                <a:buClr>
                  <a:srgbClr val="FFFFFF"/>
                </a:buClr>
                <a:buSzPts val="1700"/>
                <a:buFont typeface="Arial" charset="0"/>
                <a:buNone/>
              </a:pPr>
              <a:r>
                <a:rPr lang="it-IT" sz="1700">
                  <a:solidFill>
                    <a:srgbClr val="FFFFFF"/>
                  </a:solidFill>
                </a:rPr>
                <a:t>Ogni socio ha un borsellino virtuale dove vengono addebitate le proprie spese.</a:t>
              </a:r>
            </a:p>
          </p:txBody>
        </p:sp>
        <p:sp>
          <p:nvSpPr>
            <p:cNvPr id="28695" name="Google Shape;205;p7"/>
            <p:cNvSpPr>
              <a:spLocks noChangeArrowheads="1"/>
            </p:cNvSpPr>
            <p:nvPr/>
          </p:nvSpPr>
          <p:spPr bwMode="auto">
            <a:xfrm>
              <a:off x="0" y="2751440"/>
              <a:ext cx="5000124" cy="1148647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92D050"/>
                </a:gs>
                <a:gs pos="50000">
                  <a:srgbClr val="CED4C0"/>
                </a:gs>
                <a:gs pos="100000">
                  <a:srgbClr val="B6BCA7"/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it-IT"/>
            </a:p>
          </p:txBody>
        </p:sp>
        <p:sp>
          <p:nvSpPr>
            <p:cNvPr id="28696" name="Google Shape;206;p7"/>
            <p:cNvSpPr txBox="1">
              <a:spLocks noChangeArrowheads="1"/>
            </p:cNvSpPr>
            <p:nvPr/>
          </p:nvSpPr>
          <p:spPr bwMode="auto">
            <a:xfrm>
              <a:off x="56072" y="2807512"/>
              <a:ext cx="4887980" cy="1036503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 lIns="64750" tIns="64750" rIns="64750" bIns="64750" anchor="ctr"/>
            <a:lstStyle/>
            <a:p>
              <a:pPr>
                <a:lnSpc>
                  <a:spcPct val="90000"/>
                </a:lnSpc>
                <a:buClr>
                  <a:srgbClr val="FFFFFF"/>
                </a:buClr>
                <a:buSzPts val="1700"/>
                <a:buFont typeface="Arial" charset="0"/>
                <a:buNone/>
              </a:pPr>
              <a:r>
                <a:rPr lang="it-IT" sz="1700">
                  <a:solidFill>
                    <a:srgbClr val="FFFFFF"/>
                  </a:solidFill>
                </a:rPr>
                <a:t>Il gruppo G.A.S. si riunisce periodicamente per assicurare il buon funzionamento del gruppo, per prendere decisioni collegiali, per aggiungere </a:t>
              </a:r>
              <a:r>
                <a:rPr lang="it-IT" sz="1700">
                  <a:solidFill>
                    <a:schemeClr val="bg1"/>
                  </a:solidFill>
                </a:rPr>
                <a:t>o</a:t>
              </a:r>
              <a:r>
                <a:rPr lang="it-IT" sz="1700">
                  <a:solidFill>
                    <a:srgbClr val="FFFFFF"/>
                  </a:solidFill>
                </a:rPr>
                <a:t> eliminare aziende alla lista dei propri produttori.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Google Shape;213;p8"/>
          <p:cNvSpPr>
            <a:spLocks noChangeArrowheads="1"/>
          </p:cNvSpPr>
          <p:nvPr/>
        </p:nvSpPr>
        <p:spPr bwMode="auto">
          <a:xfrm>
            <a:off x="1588" y="0"/>
            <a:ext cx="9142412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endParaRPr lang="it-IT" sz="1800">
              <a:solidFill>
                <a:srgbClr val="FFFFFF"/>
              </a:solidFill>
            </a:endParaRPr>
          </a:p>
        </p:txBody>
      </p:sp>
      <p:sp>
        <p:nvSpPr>
          <p:cNvPr id="30723" name="Google Shape;214;p8"/>
          <p:cNvSpPr>
            <a:spLocks noChangeArrowheads="1"/>
          </p:cNvSpPr>
          <p:nvPr/>
        </p:nvSpPr>
        <p:spPr bwMode="auto">
          <a:xfrm>
            <a:off x="366713" y="1119188"/>
            <a:ext cx="3465512" cy="461962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endParaRPr lang="it-IT" sz="1800">
              <a:solidFill>
                <a:srgbClr val="FFFFFF"/>
              </a:solidFill>
            </a:endParaRPr>
          </a:p>
        </p:txBody>
      </p:sp>
      <p:sp>
        <p:nvSpPr>
          <p:cNvPr id="30724" name="Google Shape;215;p8"/>
          <p:cNvSpPr txBox="1">
            <a:spLocks noGrp="1"/>
          </p:cNvSpPr>
          <p:nvPr>
            <p:ph type="title"/>
          </p:nvPr>
        </p:nvSpPr>
        <p:spPr>
          <a:xfrm>
            <a:off x="877888" y="1397000"/>
            <a:ext cx="2430462" cy="40640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it-IT" sz="44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Perché far parte di un G.A.S.?</a:t>
            </a:r>
            <a:endParaRPr lang="it-IT" sz="4400" b="1" smtClean="0">
              <a:latin typeface="Arial" charset="0"/>
              <a:cs typeface="Arial" charset="0"/>
            </a:endParaRPr>
          </a:p>
        </p:txBody>
      </p:sp>
      <p:sp>
        <p:nvSpPr>
          <p:cNvPr id="216" name="Google Shape;216;p8"/>
          <p:cNvSpPr/>
          <p:nvPr/>
        </p:nvSpPr>
        <p:spPr>
          <a:xfrm rot="-1790889">
            <a:off x="6513513" y="941388"/>
            <a:ext cx="2239962" cy="2987675"/>
          </a:xfrm>
          <a:prstGeom prst="arc">
            <a:avLst>
              <a:gd name="adj1" fmla="val 15817365"/>
              <a:gd name="adj2" fmla="val 178138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pPr>
            <a:endParaRPr sz="1800" kern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8"/>
          <p:cNvSpPr/>
          <p:nvPr/>
        </p:nvSpPr>
        <p:spPr>
          <a:xfrm>
            <a:off x="682625" y="4781550"/>
            <a:ext cx="409575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/>
            </a:pPr>
            <a:endParaRPr sz="18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27" name="Google Shape;218;p8"/>
          <p:cNvSpPr txBox="1">
            <a:spLocks noGrp="1"/>
          </p:cNvSpPr>
          <p:nvPr>
            <p:ph type="body" idx="1"/>
          </p:nvPr>
        </p:nvSpPr>
        <p:spPr>
          <a:xfrm>
            <a:off x="3944938" y="1989138"/>
            <a:ext cx="4749800" cy="3935412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200"/>
              <a:buFont typeface="Arial" charset="0"/>
              <a:buNone/>
            </a:pPr>
            <a:r>
              <a:rPr lang="it-IT" sz="2200" smtClean="0">
                <a:latin typeface="Arial" charset="0"/>
                <a:cs typeface="Arial" charset="0"/>
              </a:rPr>
              <a:t>Chi entra a far parte di un G.A.S. cerca un’alternativa al consumismo. Le persone che vi aderiscono desiderano essere parte di una comunità autogestita, guidata da principi di sostenibilità e solidarietà, basata sulla relazione umana tra i soci e sulla compartecipazione alle attività.</a:t>
            </a:r>
            <a:endParaRPr lang="it-IT" sz="3200" smtClean="0">
              <a:latin typeface="Arial" charset="0"/>
              <a:cs typeface="Arial" charset="0"/>
            </a:endParaRPr>
          </a:p>
        </p:txBody>
      </p:sp>
      <p:sp>
        <p:nvSpPr>
          <p:cNvPr id="30728" name="Google Shape;219;p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r">
              <a:lnSpc>
                <a:spcPct val="90000"/>
              </a:lnSpc>
              <a:buClr>
                <a:srgbClr val="000000"/>
              </a:buClr>
              <a:buSzPts val="1800"/>
              <a:buFont typeface="Arial" charset="0"/>
              <a:buNone/>
            </a:pPr>
            <a:fld id="{5B03657E-D953-406F-9B06-00EE57BA3EB6}" type="slidenum">
              <a:rPr lang="it-IT" sz="1800"/>
              <a:pPr algn="r">
                <a:lnSpc>
                  <a:spcPct val="90000"/>
                </a:lnSpc>
                <a:buClr>
                  <a:srgbClr val="000000"/>
                </a:buClr>
                <a:buSzPts val="1800"/>
                <a:buFont typeface="Arial" charset="0"/>
                <a:buNone/>
              </a:pPr>
              <a:t>9</a:t>
            </a:fld>
            <a:endParaRPr lang="it-IT"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611</Words>
  <Application>Microsoft Office PowerPoint</Application>
  <PresentationFormat>On-screen Show (4:3)</PresentationFormat>
  <Paragraphs>81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Default Design</vt:lpstr>
      <vt:lpstr>Che cos’è un G.A.S.?</vt:lpstr>
      <vt:lpstr>Avete mai sentito dire:  </vt:lpstr>
      <vt:lpstr> Ma c’è anche chi va nel  G.A.S. </vt:lpstr>
      <vt:lpstr>Che cosa significa?</vt:lpstr>
      <vt:lpstr>Che cosa fa un G.A.S. ?</vt:lpstr>
      <vt:lpstr>Come agisce un G.A.S.? </vt:lpstr>
      <vt:lpstr>Una giornata nel G.A.S. per un ordine </vt:lpstr>
      <vt:lpstr>Com’è organizzato un G.A.S.? </vt:lpstr>
      <vt:lpstr>Perché far parte di un G.A.S.?</vt:lpstr>
      <vt:lpstr>Che cosa ci vuole per far parte di un G.A.S. ?</vt:lpstr>
      <vt:lpstr>Qualche notizia del nostro G.A.S.</vt:lpstr>
      <vt:lpstr>La nostra spesa negli anni</vt:lpstr>
      <vt:lpstr>La nascita di GASSESTO   1° giugno 2006</vt:lpstr>
      <vt:lpstr>Il nostro sito web  https://www.gas-sestocalende.it/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 cos’è un G.A.S.?</dc:title>
  <dc:creator>Francesco Schino</dc:creator>
  <cp:lastModifiedBy>Francesco Schino</cp:lastModifiedBy>
  <cp:revision>8</cp:revision>
  <dcterms:created xsi:type="dcterms:W3CDTF">2024-11-29T16:21:34Z</dcterms:created>
  <dcterms:modified xsi:type="dcterms:W3CDTF">2025-02-14T16:26:45Z</dcterms:modified>
</cp:coreProperties>
</file>